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5" r:id="rId2"/>
    <p:sldId id="332" r:id="rId3"/>
    <p:sldId id="324" r:id="rId4"/>
    <p:sldId id="322" r:id="rId5"/>
    <p:sldId id="288" r:id="rId6"/>
    <p:sldId id="318" r:id="rId7"/>
    <p:sldId id="275" r:id="rId8"/>
    <p:sldId id="325" r:id="rId9"/>
    <p:sldId id="290" r:id="rId10"/>
    <p:sldId id="328" r:id="rId11"/>
    <p:sldId id="327" r:id="rId12"/>
    <p:sldId id="329" r:id="rId13"/>
    <p:sldId id="330" r:id="rId14"/>
    <p:sldId id="326" r:id="rId15"/>
    <p:sldId id="331" r:id="rId16"/>
    <p:sldId id="311" r:id="rId17"/>
    <p:sldId id="333" r:id="rId18"/>
    <p:sldId id="334" r:id="rId19"/>
    <p:sldId id="296" r:id="rId20"/>
    <p:sldId id="264" r:id="rId21"/>
  </p:sldIdLst>
  <p:sldSz cx="9144000" cy="6858000" type="screen4x3"/>
  <p:notesSz cx="7099300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8" autoAdjust="0"/>
    <p:restoredTop sz="94620" autoAdjust="0"/>
  </p:normalViewPr>
  <p:slideViewPr>
    <p:cSldViewPr>
      <p:cViewPr varScale="1">
        <p:scale>
          <a:sx n="110" d="100"/>
          <a:sy n="110" d="100"/>
        </p:scale>
        <p:origin x="10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846" y="-7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1EE54FC-B2E6-46C7-97D5-F96024B82A11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4361340-74C6-4AE1-8854-7297A6E0CD8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3180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EFCF02AE-7C1D-45ED-A3B9-414BE3FD8B23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FBC1B94-F74A-4ABF-BC27-BE12F7C6032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590617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altLang="zh-CN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BC1B94-F74A-4ABF-BC27-BE12F7C60325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BFAF41-B643-4796-BBAB-8EC45882EFDC}" type="slidenum">
              <a:rPr lang="zh-CN" altLang="en-US"/>
              <a:pPr/>
              <a:t>4</a:t>
            </a:fld>
            <a:endParaRPr lang="en-US" altLang="zh-CN">
              <a:ea typeface="微软雅黑" pitchFamily="34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500306"/>
            <a:ext cx="9144000" cy="185738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50000"/>
              </a:lnSpc>
              <a:defRPr sz="4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57290" y="4643446"/>
            <a:ext cx="6400800" cy="78581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8572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357158" y="1000108"/>
            <a:ext cx="8429684" cy="52864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761"/>
            <a:ext cx="9141969" cy="685647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83717" y="489549"/>
            <a:ext cx="7771586" cy="525545"/>
          </a:xfrm>
          <a:prstGeom prst="rect">
            <a:avLst/>
          </a:prstGeom>
        </p:spPr>
        <p:txBody>
          <a:bodyPr lIns="80147" tIns="40074" rIns="80147" bIns="40074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583718" y="1861725"/>
            <a:ext cx="3667917" cy="4375700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381953" y="1861725"/>
            <a:ext cx="3669275" cy="4375700"/>
          </a:xfrm>
          <a:prstGeom prst="rect">
            <a:avLst/>
          </a:prstGeom>
        </p:spPr>
        <p:txBody>
          <a:bodyPr lIns="80147" tIns="40074" rIns="80147" bIns="40074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107242" y="6620425"/>
            <a:ext cx="218554" cy="149744"/>
          </a:xfrm>
          <a:prstGeom prst="rect">
            <a:avLst/>
          </a:prstGeom>
          <a:ln/>
        </p:spPr>
        <p:txBody>
          <a:bodyPr lIns="80147" tIns="40074" rIns="80147" bIns="40074"/>
          <a:lstStyle>
            <a:lvl1pPr>
              <a:defRPr/>
            </a:lvl1pPr>
          </a:lstStyle>
          <a:p>
            <a:pPr>
              <a:defRPr/>
            </a:pPr>
            <a:fld id="{725DD052-52B0-4F0C-9089-20665C61D0F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85723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158" y="1000108"/>
            <a:ext cx="8429684" cy="5286412"/>
          </a:xfrm>
          <a:prstGeom prst="rect">
            <a:avLst/>
          </a:prstGeo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4"/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85723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buNone/>
              <a:defRPr sz="1800"/>
            </a:lvl4pPr>
            <a:lvl5pPr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  <a:p>
            <a:pPr lvl="4"/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defRPr sz="2800"/>
            </a:lvl1pPr>
            <a:lvl2pPr>
              <a:lnSpc>
                <a:spcPct val="150000"/>
              </a:lnSpc>
              <a:defRPr sz="2400"/>
            </a:lvl2pPr>
            <a:lvl3pPr>
              <a:lnSpc>
                <a:spcPct val="150000"/>
              </a:lnSpc>
              <a:defRPr sz="1800"/>
            </a:lvl3pPr>
            <a:lvl4pPr>
              <a:lnSpc>
                <a:spcPct val="150000"/>
              </a:lnSpc>
              <a:buNone/>
              <a:defRPr sz="1800"/>
            </a:lvl4pPr>
            <a:lvl5pPr>
              <a:lnSpc>
                <a:spcPct val="150000"/>
              </a:lnSpc>
              <a:buNone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endParaRPr lang="zh-CN" altLang="en-US" dirty="0"/>
          </a:p>
          <a:p>
            <a:pPr lvl="4"/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85723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571604" y="0"/>
            <a:ext cx="7572396" cy="85723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2019/4/2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571500" indent="-571500" algn="l" defTabSz="914400" rtl="0" eaLnBrk="1" latinLnBrk="0" hangingPunct="1">
        <a:lnSpc>
          <a:spcPct val="150000"/>
        </a:lnSpc>
        <a:spcBef>
          <a:spcPct val="20000"/>
        </a:spcBef>
        <a:buFont typeface="+mj-ea"/>
        <a:buAutoNum type="ea1JpnChsDbPeriod"/>
        <a:defRPr sz="2800" b="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971550" indent="-514350" algn="l" defTabSz="914400" rtl="0" eaLnBrk="1" latinLnBrk="0" hangingPunct="1">
        <a:lnSpc>
          <a:spcPct val="150000"/>
        </a:lnSpc>
        <a:spcBef>
          <a:spcPct val="20000"/>
        </a:spcBef>
        <a:buFont typeface="+mj-lt"/>
        <a:buAutoNum type="arabicPeriod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371600" indent="-457200" algn="l" defTabSz="914400" rtl="0" eaLnBrk="1" latinLnBrk="0" hangingPunct="1">
        <a:lnSpc>
          <a:spcPct val="150000"/>
        </a:lnSpc>
        <a:spcBef>
          <a:spcPct val="20000"/>
        </a:spcBef>
        <a:buFont typeface="+mj-ea"/>
        <a:buAutoNum type="circleNumDbPlain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828800" indent="-457200" algn="l" defTabSz="914400" rtl="0" eaLnBrk="1" latinLnBrk="0" hangingPunct="1">
        <a:spcBef>
          <a:spcPct val="20000"/>
        </a:spcBef>
        <a:buFont typeface="+mj-lt"/>
        <a:buAutoNum type="alphaLcPeriod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286000" indent="-457200" algn="l" defTabSz="914400" rtl="0" eaLnBrk="1" latinLnBrk="0" hangingPunct="1">
        <a:spcBef>
          <a:spcPct val="20000"/>
        </a:spcBef>
        <a:buFont typeface="+mj-lt"/>
        <a:buAutoNum type="alphaLcParenR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5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tags" Target="../tags/tag55.xml"/><Relationship Id="rId5" Type="http://schemas.openxmlformats.org/officeDocument/2006/relationships/tags" Target="../tags/tag54.xml"/><Relationship Id="rId4" Type="http://schemas.openxmlformats.org/officeDocument/2006/relationships/tags" Target="../tags/tag5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5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9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69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64.xml"/><Relationship Id="rId7" Type="http://schemas.openxmlformats.org/officeDocument/2006/relationships/tags" Target="../tags/tag68.xml"/><Relationship Id="rId12" Type="http://schemas.openxmlformats.org/officeDocument/2006/relationships/tags" Target="../tags/tag73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tags" Target="../tags/tag67.xml"/><Relationship Id="rId11" Type="http://schemas.openxmlformats.org/officeDocument/2006/relationships/tags" Target="../tags/tag72.xml"/><Relationship Id="rId5" Type="http://schemas.openxmlformats.org/officeDocument/2006/relationships/tags" Target="../tags/tag66.xml"/><Relationship Id="rId10" Type="http://schemas.openxmlformats.org/officeDocument/2006/relationships/tags" Target="../tags/tag71.xml"/><Relationship Id="rId4" Type="http://schemas.openxmlformats.org/officeDocument/2006/relationships/tags" Target="../tags/tag65.xml"/><Relationship Id="rId9" Type="http://schemas.openxmlformats.org/officeDocument/2006/relationships/tags" Target="../tags/tag70.xml"/><Relationship Id="rId1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5" Type="http://schemas.openxmlformats.org/officeDocument/2006/relationships/tags" Target="../tags/tag78.xml"/><Relationship Id="rId4" Type="http://schemas.openxmlformats.org/officeDocument/2006/relationships/tags" Target="../tags/tag7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slideLayout" Target="../slideLayouts/slideLayout13.xml"/><Relationship Id="rId5" Type="http://schemas.openxmlformats.org/officeDocument/2006/relationships/tags" Target="../tags/tag84.xml"/><Relationship Id="rId4" Type="http://schemas.openxmlformats.org/officeDocument/2006/relationships/tags" Target="../tags/tag8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tags" Target="../tags/tag19.xml"/><Relationship Id="rId7" Type="http://schemas.openxmlformats.org/officeDocument/2006/relationships/notesSlide" Target="../notesSlides/notesSlide2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3" Type="http://schemas.openxmlformats.org/officeDocument/2006/relationships/tags" Target="../tags/tag30.xml"/><Relationship Id="rId21" Type="http://schemas.openxmlformats.org/officeDocument/2006/relationships/tags" Target="../tags/tag48.xml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tags" Target="../tags/tag29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11" Type="http://schemas.openxmlformats.org/officeDocument/2006/relationships/tags" Target="../tags/tag38.xml"/><Relationship Id="rId5" Type="http://schemas.openxmlformats.org/officeDocument/2006/relationships/tags" Target="../tags/tag32.xml"/><Relationship Id="rId15" Type="http://schemas.openxmlformats.org/officeDocument/2006/relationships/tags" Target="../tags/tag42.xml"/><Relationship Id="rId23" Type="http://schemas.openxmlformats.org/officeDocument/2006/relationships/slideLayout" Target="../slideLayouts/slideLayout13.xml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tags" Target="../tags/tag31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tags" Target="../tags/tag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795748"/>
            <a:ext cx="9144000" cy="1281324"/>
          </a:xfrm>
        </p:spPr>
        <p:txBody>
          <a:bodyPr/>
          <a:lstStyle/>
          <a:p>
            <a:r>
              <a:rPr lang="zh-CN" altLang="en-US" dirty="0"/>
              <a:t>亿和控股</a:t>
            </a:r>
            <a:r>
              <a:rPr lang="en-US" altLang="zh-CN" dirty="0"/>
              <a:t>2019</a:t>
            </a:r>
            <a:r>
              <a:rPr lang="zh-CN" altLang="en-US" dirty="0"/>
              <a:t>届校招宣讲会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83268" y="5072074"/>
            <a:ext cx="2428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人 力 资 源 部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>
          <a:xfrm>
            <a:off x="2267744" y="123496"/>
            <a:ext cx="2447132" cy="6412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文化活动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85720" y="1214422"/>
            <a:ext cx="2791660" cy="2726786"/>
            <a:chOff x="285720" y="1214422"/>
            <a:chExt cx="2791660" cy="2726786"/>
          </a:xfrm>
        </p:grpSpPr>
        <p:pic>
          <p:nvPicPr>
            <p:cNvPr id="3" name="图片 2" descr="文艺活动-才艺大赛2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5720" y="1214422"/>
              <a:ext cx="2791660" cy="1857388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10" name="TextBox 9"/>
            <p:cNvSpPr txBox="1"/>
            <p:nvPr/>
          </p:nvSpPr>
          <p:spPr>
            <a:xfrm>
              <a:off x="857224" y="3571876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</a:rPr>
                <a:t>才艺大赛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214678" y="1214422"/>
            <a:ext cx="2643206" cy="2726786"/>
            <a:chOff x="3214678" y="1214422"/>
            <a:chExt cx="2643206" cy="2726786"/>
          </a:xfrm>
        </p:grpSpPr>
        <p:pic>
          <p:nvPicPr>
            <p:cNvPr id="4" name="图片 8" descr="第九届才艺大赛全体人员合影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14678" y="1214422"/>
              <a:ext cx="2643206" cy="1858779"/>
            </a:xfrm>
            <a:prstGeom prst="rect">
              <a:avLst/>
            </a:prstGeom>
            <a:noFill/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571868" y="357187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</a:rPr>
                <a:t>春晚及表彰大会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000760" y="1142984"/>
            <a:ext cx="2928958" cy="2798224"/>
            <a:chOff x="6000760" y="1142984"/>
            <a:chExt cx="2928958" cy="2798224"/>
          </a:xfrm>
        </p:grpSpPr>
        <p:pic>
          <p:nvPicPr>
            <p:cNvPr id="5" name="图片 4" descr="登山大合影.jpg"/>
            <p:cNvPicPr>
              <a:picLocks noChangeAspect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>
            <a:xfrm>
              <a:off x="6000760" y="1142984"/>
              <a:ext cx="2928958" cy="1835017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12" name="TextBox 11"/>
            <p:cNvSpPr txBox="1"/>
            <p:nvPr/>
          </p:nvSpPr>
          <p:spPr>
            <a:xfrm>
              <a:off x="6429388" y="3571876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</a:rPr>
                <a:t>外部拓展</a:t>
              </a: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285720" y="4000504"/>
            <a:ext cx="2714644" cy="2286016"/>
            <a:chOff x="285720" y="4000504"/>
            <a:chExt cx="2714644" cy="2286016"/>
          </a:xfrm>
        </p:grpSpPr>
        <p:pic>
          <p:nvPicPr>
            <p:cNvPr id="8" name="图片 7" descr="微信图片_20170928191357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85720" y="4000504"/>
              <a:ext cx="2714644" cy="1714512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13" name="TextBox 12"/>
            <p:cNvSpPr txBox="1"/>
            <p:nvPr/>
          </p:nvSpPr>
          <p:spPr>
            <a:xfrm>
              <a:off x="928662" y="591718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</a:rPr>
                <a:t>足球比赛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3214678" y="4000504"/>
            <a:ext cx="2571768" cy="2286016"/>
            <a:chOff x="3214678" y="4000504"/>
            <a:chExt cx="2571768" cy="2286016"/>
          </a:xfrm>
        </p:grpSpPr>
        <p:pic>
          <p:nvPicPr>
            <p:cNvPr id="6" name="图片 5" descr="文艺活动-春晚.费翔倾力助阵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>
            <a:xfrm>
              <a:off x="3214678" y="4000504"/>
              <a:ext cx="2571768" cy="1771662"/>
            </a:xfrm>
            <a:prstGeom prst="rect">
              <a:avLst/>
            </a:prstGeom>
            <a:ln>
              <a:noFill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3857620" y="5917188"/>
              <a:ext cx="1143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</a:rPr>
                <a:t>明星献唱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00760" y="4000504"/>
            <a:ext cx="2928958" cy="2286016"/>
            <a:chOff x="6000760" y="4000504"/>
            <a:chExt cx="2928958" cy="2286016"/>
          </a:xfrm>
        </p:grpSpPr>
        <p:pic>
          <p:nvPicPr>
            <p:cNvPr id="9" name="Picture 2" descr="E:\资料提供\亿和控股2012台历资料\社会责任\2010年05月亿和控股向深圳职业技术学院捐赠100万奖助学金.jpg"/>
            <p:cNvPicPr>
              <a:picLocks noChangeAspect="1" noChangeArrowheads="1"/>
            </p:cNvPicPr>
            <p:nvPr/>
          </p:nvPicPr>
          <p:blipFill>
            <a:blip r:embed="rId7" cstate="print"/>
            <a:stretch>
              <a:fillRect/>
            </a:stretch>
          </p:blipFill>
          <p:spPr bwMode="auto">
            <a:xfrm>
              <a:off x="6000760" y="4000504"/>
              <a:ext cx="2928958" cy="1785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reflection blurRad="6350" stA="52000" endA="300" endPos="35000" dir="5400000" sy="-100000" algn="bl" rotWithShape="0"/>
            </a:effectLst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</p:pic>
        <p:sp>
          <p:nvSpPr>
            <p:cNvPr id="15" name="TextBox 14"/>
            <p:cNvSpPr txBox="1"/>
            <p:nvPr/>
          </p:nvSpPr>
          <p:spPr>
            <a:xfrm>
              <a:off x="6215074" y="5917188"/>
              <a:ext cx="1928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>
                  <a:solidFill>
                    <a:srgbClr val="FF0000"/>
                  </a:solidFill>
                </a:rPr>
                <a:t>高峰论坛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0" y="2295525"/>
            <a:ext cx="9144000" cy="0"/>
          </a:xfrm>
          <a:prstGeom prst="line">
            <a:avLst/>
          </a:prstGeom>
          <a:ln w="25400">
            <a:solidFill>
              <a:srgbClr val="D6D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6858000" y="0"/>
            <a:ext cx="0" cy="6858000"/>
          </a:xfrm>
          <a:prstGeom prst="line">
            <a:avLst/>
          </a:prstGeom>
          <a:ln w="19050">
            <a:solidFill>
              <a:srgbClr val="E6E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6497638" y="1936750"/>
            <a:ext cx="720725" cy="719138"/>
          </a:xfrm>
          <a:prstGeom prst="ellipse">
            <a:avLst/>
          </a:prstGeom>
          <a:solidFill>
            <a:srgbClr val="FFFFFF"/>
          </a:solidFill>
          <a:ln>
            <a:solidFill>
              <a:srgbClr val="D6D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6527800" y="1965325"/>
            <a:ext cx="660400" cy="660400"/>
          </a:xfrm>
          <a:prstGeom prst="ellipse">
            <a:avLst/>
          </a:prstGeom>
          <a:solidFill>
            <a:srgbClr val="D6D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03</a:t>
            </a:r>
            <a:endParaRPr lang="zh-CN" altLang="en-US" sz="2000" dirty="0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9500" y="2520950"/>
            <a:ext cx="5187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1" hangingPunct="1"/>
            <a:r>
              <a:rPr lang="zh-CN" altLang="en-US" sz="4000" b="1">
                <a:solidFill>
                  <a:srgbClr val="C6BF3A"/>
                </a:solidFill>
                <a:latin typeface="微软雅黑" pitchFamily="34" charset="-122"/>
              </a:rPr>
              <a:t>职业规划</a:t>
            </a:r>
          </a:p>
        </p:txBody>
      </p:sp>
      <p:sp>
        <p:nvSpPr>
          <p:cNvPr id="9" name="文本框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16175" y="3375025"/>
            <a:ext cx="3851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zh-CN" sz="2200">
                <a:solidFill>
                  <a:srgbClr val="B1A6A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Career Planning Introduction</a:t>
            </a:r>
            <a:endParaRPr lang="en-US" altLang="zh-CN" sz="2200">
              <a:solidFill>
                <a:srgbClr val="B1A6A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3367106"/>
            <a:ext cx="8137525" cy="2705100"/>
            <a:chOff x="664" y="1951"/>
            <a:chExt cx="4308" cy="2120"/>
          </a:xfrm>
        </p:grpSpPr>
        <p:sp>
          <p:nvSpPr>
            <p:cNvPr id="12" name="Freeform 4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 w 1692"/>
                <a:gd name="T1" fmla="*/ 1 h 2586"/>
                <a:gd name="T2" fmla="*/ 1 w 1692"/>
                <a:gd name="T3" fmla="*/ 1 h 2586"/>
                <a:gd name="T4" fmla="*/ 1 w 1692"/>
                <a:gd name="T5" fmla="*/ 1 h 2586"/>
                <a:gd name="T6" fmla="*/ 1 w 1692"/>
                <a:gd name="T7" fmla="*/ 1 h 2586"/>
                <a:gd name="T8" fmla="*/ 1 w 1692"/>
                <a:gd name="T9" fmla="*/ 1 h 2586"/>
                <a:gd name="T10" fmla="*/ 1 w 1692"/>
                <a:gd name="T11" fmla="*/ 1 h 2586"/>
                <a:gd name="T12" fmla="*/ 1 w 1692"/>
                <a:gd name="T13" fmla="*/ 1 h 2586"/>
                <a:gd name="T14" fmla="*/ 1 w 1692"/>
                <a:gd name="T15" fmla="*/ 1 h 2586"/>
                <a:gd name="T16" fmla="*/ 1 w 1692"/>
                <a:gd name="T17" fmla="*/ 1 h 2586"/>
                <a:gd name="T18" fmla="*/ 1 w 1692"/>
                <a:gd name="T19" fmla="*/ 1 h 2586"/>
                <a:gd name="T20" fmla="*/ 1 w 1692"/>
                <a:gd name="T21" fmla="*/ 1 h 2586"/>
                <a:gd name="T22" fmla="*/ 1 w 1692"/>
                <a:gd name="T23" fmla="*/ 1 h 2586"/>
                <a:gd name="T24" fmla="*/ 1 w 1692"/>
                <a:gd name="T25" fmla="*/ 1 h 2586"/>
                <a:gd name="T26" fmla="*/ 1 w 1692"/>
                <a:gd name="T27" fmla="*/ 1 h 2586"/>
                <a:gd name="T28" fmla="*/ 1 w 1692"/>
                <a:gd name="T29" fmla="*/ 1 h 2586"/>
                <a:gd name="T30" fmla="*/ 1 w 1692"/>
                <a:gd name="T31" fmla="*/ 1 h 2586"/>
                <a:gd name="T32" fmla="*/ 1 w 1692"/>
                <a:gd name="T33" fmla="*/ 1 h 2586"/>
                <a:gd name="T34" fmla="*/ 1 w 1692"/>
                <a:gd name="T35" fmla="*/ 1 h 2586"/>
                <a:gd name="T36" fmla="*/ 1 w 1692"/>
                <a:gd name="T37" fmla="*/ 1 h 2586"/>
                <a:gd name="T38" fmla="*/ 1 w 1692"/>
                <a:gd name="T39" fmla="*/ 1 h 2586"/>
                <a:gd name="T40" fmla="*/ 1 w 1692"/>
                <a:gd name="T41" fmla="*/ 1 h 2586"/>
                <a:gd name="T42" fmla="*/ 1 w 1692"/>
                <a:gd name="T43" fmla="*/ 1 h 2586"/>
                <a:gd name="T44" fmla="*/ 1 w 1692"/>
                <a:gd name="T45" fmla="*/ 1 h 2586"/>
                <a:gd name="T46" fmla="*/ 1 w 1692"/>
                <a:gd name="T47" fmla="*/ 1 h 2586"/>
                <a:gd name="T48" fmla="*/ 1 w 1692"/>
                <a:gd name="T49" fmla="*/ 1 h 2586"/>
                <a:gd name="T50" fmla="*/ 1 w 1692"/>
                <a:gd name="T51" fmla="*/ 1 h 2586"/>
                <a:gd name="T52" fmla="*/ 1 w 1692"/>
                <a:gd name="T53" fmla="*/ 1 h 2586"/>
                <a:gd name="T54" fmla="*/ 1 w 1692"/>
                <a:gd name="T55" fmla="*/ 1 h 2586"/>
                <a:gd name="T56" fmla="*/ 1 w 1692"/>
                <a:gd name="T57" fmla="*/ 1 h 2586"/>
                <a:gd name="T58" fmla="*/ 1 w 1692"/>
                <a:gd name="T59" fmla="*/ 1 h 2586"/>
                <a:gd name="T60" fmla="*/ 1 w 1692"/>
                <a:gd name="T61" fmla="*/ 1 h 2586"/>
                <a:gd name="T62" fmla="*/ 1 w 1692"/>
                <a:gd name="T63" fmla="*/ 1 h 2586"/>
                <a:gd name="T64" fmla="*/ 1 w 1692"/>
                <a:gd name="T65" fmla="*/ 1 h 2586"/>
                <a:gd name="T66" fmla="*/ 1 w 1692"/>
                <a:gd name="T67" fmla="*/ 1 h 2586"/>
                <a:gd name="T68" fmla="*/ 1 w 1692"/>
                <a:gd name="T69" fmla="*/ 1 h 2586"/>
                <a:gd name="T70" fmla="*/ 1 w 1692"/>
                <a:gd name="T71" fmla="*/ 1 h 2586"/>
                <a:gd name="T72" fmla="*/ 1 w 1692"/>
                <a:gd name="T73" fmla="*/ 1 h 2586"/>
                <a:gd name="T74" fmla="*/ 1 w 1692"/>
                <a:gd name="T75" fmla="*/ 1 h 2586"/>
                <a:gd name="T76" fmla="*/ 1 w 1692"/>
                <a:gd name="T77" fmla="*/ 1 h 2586"/>
                <a:gd name="T78" fmla="*/ 1 w 1692"/>
                <a:gd name="T79" fmla="*/ 1 h 2586"/>
                <a:gd name="T80" fmla="*/ 1 w 1692"/>
                <a:gd name="T81" fmla="*/ 1 h 2586"/>
                <a:gd name="T82" fmla="*/ 1 w 1692"/>
                <a:gd name="T83" fmla="*/ 1 h 2586"/>
                <a:gd name="T84" fmla="*/ 1 w 1692"/>
                <a:gd name="T85" fmla="*/ 1 h 2586"/>
                <a:gd name="T86" fmla="*/ 1 w 1692"/>
                <a:gd name="T87" fmla="*/ 1 h 2586"/>
                <a:gd name="T88" fmla="*/ 1 w 1692"/>
                <a:gd name="T89" fmla="*/ 1 h 2586"/>
                <a:gd name="T90" fmla="*/ 1 w 1692"/>
                <a:gd name="T91" fmla="*/ 1 h 2586"/>
                <a:gd name="T92" fmla="*/ 1 w 1692"/>
                <a:gd name="T93" fmla="*/ 1 h 2586"/>
                <a:gd name="T94" fmla="*/ 1 w 1692"/>
                <a:gd name="T95" fmla="*/ 1 h 2586"/>
                <a:gd name="T96" fmla="*/ 1 w 1692"/>
                <a:gd name="T97" fmla="*/ 1 h 2586"/>
                <a:gd name="T98" fmla="*/ 1 w 1692"/>
                <a:gd name="T99" fmla="*/ 1 h 2586"/>
                <a:gd name="T100" fmla="*/ 1 w 1692"/>
                <a:gd name="T101" fmla="*/ 1 h 2586"/>
                <a:gd name="T102" fmla="*/ 1 w 1692"/>
                <a:gd name="T103" fmla="*/ 1 h 2586"/>
                <a:gd name="T104" fmla="*/ 1 w 1692"/>
                <a:gd name="T105" fmla="*/ 1 h 2586"/>
                <a:gd name="T106" fmla="*/ 1 w 1692"/>
                <a:gd name="T107" fmla="*/ 1 h 2586"/>
                <a:gd name="T108" fmla="*/ 1 w 1692"/>
                <a:gd name="T109" fmla="*/ 1 h 2586"/>
                <a:gd name="T110" fmla="*/ 1 w 1692"/>
                <a:gd name="T111" fmla="*/ 1 h 2586"/>
                <a:gd name="T112" fmla="*/ 1 w 1692"/>
                <a:gd name="T113" fmla="*/ 1 h 2586"/>
                <a:gd name="T114" fmla="*/ 1 w 1692"/>
                <a:gd name="T115" fmla="*/ 0 h 2586"/>
                <a:gd name="T116" fmla="*/ 1 w 1692"/>
                <a:gd name="T117" fmla="*/ 1 h 2586"/>
                <a:gd name="T118" fmla="*/ 1 w 1692"/>
                <a:gd name="T119" fmla="*/ 1 h 2586"/>
                <a:gd name="T120" fmla="*/ 1 w 1692"/>
                <a:gd name="T121" fmla="*/ 1 h 2586"/>
                <a:gd name="T122" fmla="*/ 1 w 1692"/>
                <a:gd name="T123" fmla="*/ 1 h 2586"/>
                <a:gd name="T124" fmla="*/ 1 w 1692"/>
                <a:gd name="T125" fmla="*/ 1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1 w 131"/>
                <a:gd name="T1" fmla="*/ 0 h 98"/>
                <a:gd name="T2" fmla="*/ 1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2 h 98"/>
                <a:gd name="T12" fmla="*/ 1 w 131"/>
                <a:gd name="T13" fmla="*/ 2 h 98"/>
                <a:gd name="T14" fmla="*/ 1 w 131"/>
                <a:gd name="T15" fmla="*/ 2 h 98"/>
                <a:gd name="T16" fmla="*/ 1 w 131"/>
                <a:gd name="T17" fmla="*/ 2 h 98"/>
                <a:gd name="T18" fmla="*/ 1 w 131"/>
                <a:gd name="T19" fmla="*/ 2 h 98"/>
                <a:gd name="T20" fmla="*/ 1 w 131"/>
                <a:gd name="T21" fmla="*/ 2 h 98"/>
                <a:gd name="T22" fmla="*/ 1 w 131"/>
                <a:gd name="T23" fmla="*/ 2 h 98"/>
                <a:gd name="T24" fmla="*/ 1 w 131"/>
                <a:gd name="T25" fmla="*/ 2 h 98"/>
                <a:gd name="T26" fmla="*/ 1 w 131"/>
                <a:gd name="T27" fmla="*/ 2 h 98"/>
                <a:gd name="T28" fmla="*/ 1 w 131"/>
                <a:gd name="T29" fmla="*/ 2 h 98"/>
                <a:gd name="T30" fmla="*/ 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1 w 212"/>
                <a:gd name="T11" fmla="*/ 2 h 112"/>
                <a:gd name="T12" fmla="*/ 1 w 212"/>
                <a:gd name="T13" fmla="*/ 2 h 112"/>
                <a:gd name="T14" fmla="*/ 1 w 212"/>
                <a:gd name="T15" fmla="*/ 2 h 112"/>
                <a:gd name="T16" fmla="*/ 1 w 212"/>
                <a:gd name="T17" fmla="*/ 2 h 112"/>
                <a:gd name="T18" fmla="*/ 1 w 212"/>
                <a:gd name="T19" fmla="*/ 2 h 112"/>
                <a:gd name="T20" fmla="*/ 1 w 212"/>
                <a:gd name="T21" fmla="*/ 2 h 112"/>
                <a:gd name="T22" fmla="*/ 1 w 212"/>
                <a:gd name="T23" fmla="*/ 2 h 112"/>
                <a:gd name="T24" fmla="*/ 1 w 212"/>
                <a:gd name="T25" fmla="*/ 2 h 112"/>
                <a:gd name="T26" fmla="*/ 1 w 212"/>
                <a:gd name="T27" fmla="*/ 2 h 112"/>
                <a:gd name="T28" fmla="*/ 1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1 w 133"/>
                <a:gd name="T13" fmla="*/ 2 h 54"/>
                <a:gd name="T14" fmla="*/ 1 w 133"/>
                <a:gd name="T15" fmla="*/ 2 h 54"/>
                <a:gd name="T16" fmla="*/ 1 w 133"/>
                <a:gd name="T17" fmla="*/ 2 h 54"/>
                <a:gd name="T18" fmla="*/ 1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gray">
            <a:xfrm>
              <a:off x="1426" y="2040"/>
              <a:ext cx="180" cy="88"/>
            </a:xfrm>
            <a:custGeom>
              <a:avLst/>
              <a:gdLst>
                <a:gd name="T0" fmla="*/ 2 w 240"/>
                <a:gd name="T1" fmla="*/ 1 h 117"/>
                <a:gd name="T2" fmla="*/ 2 w 240"/>
                <a:gd name="T3" fmla="*/ 2 h 117"/>
                <a:gd name="T4" fmla="*/ 2 w 240"/>
                <a:gd name="T5" fmla="*/ 2 h 117"/>
                <a:gd name="T6" fmla="*/ 0 w 240"/>
                <a:gd name="T7" fmla="*/ 2 h 117"/>
                <a:gd name="T8" fmla="*/ 2 w 240"/>
                <a:gd name="T9" fmla="*/ 2 h 117"/>
                <a:gd name="T10" fmla="*/ 2 w 240"/>
                <a:gd name="T11" fmla="*/ 2 h 117"/>
                <a:gd name="T12" fmla="*/ 2 w 240"/>
                <a:gd name="T13" fmla="*/ 2 h 117"/>
                <a:gd name="T14" fmla="*/ 2 w 240"/>
                <a:gd name="T15" fmla="*/ 2 h 117"/>
                <a:gd name="T16" fmla="*/ 2 w 240"/>
                <a:gd name="T17" fmla="*/ 2 h 117"/>
                <a:gd name="T18" fmla="*/ 2 w 240"/>
                <a:gd name="T19" fmla="*/ 2 h 117"/>
                <a:gd name="T20" fmla="*/ 2 w 240"/>
                <a:gd name="T21" fmla="*/ 2 h 117"/>
                <a:gd name="T22" fmla="*/ 2 w 240"/>
                <a:gd name="T23" fmla="*/ 2 h 117"/>
                <a:gd name="T24" fmla="*/ 2 w 240"/>
                <a:gd name="T25" fmla="*/ 2 h 117"/>
                <a:gd name="T26" fmla="*/ 2 w 240"/>
                <a:gd name="T27" fmla="*/ 2 h 117"/>
                <a:gd name="T28" fmla="*/ 2 w 240"/>
                <a:gd name="T29" fmla="*/ 2 h 117"/>
                <a:gd name="T30" fmla="*/ 2 w 240"/>
                <a:gd name="T31" fmla="*/ 2 h 117"/>
                <a:gd name="T32" fmla="*/ 2 w 240"/>
                <a:gd name="T33" fmla="*/ 2 h 117"/>
                <a:gd name="T34" fmla="*/ 2 w 240"/>
                <a:gd name="T35" fmla="*/ 2 h 117"/>
                <a:gd name="T36" fmla="*/ 2 w 240"/>
                <a:gd name="T37" fmla="*/ 2 h 117"/>
                <a:gd name="T38" fmla="*/ 2 w 240"/>
                <a:gd name="T39" fmla="*/ 2 h 117"/>
                <a:gd name="T40" fmla="*/ 2 w 240"/>
                <a:gd name="T41" fmla="*/ 2 h 117"/>
                <a:gd name="T42" fmla="*/ 2 w 240"/>
                <a:gd name="T43" fmla="*/ 2 h 117"/>
                <a:gd name="T44" fmla="*/ 2 w 240"/>
                <a:gd name="T45" fmla="*/ 2 h 117"/>
                <a:gd name="T46" fmla="*/ 2 w 240"/>
                <a:gd name="T47" fmla="*/ 2 h 117"/>
                <a:gd name="T48" fmla="*/ 2 w 240"/>
                <a:gd name="T49" fmla="*/ 2 h 117"/>
                <a:gd name="T50" fmla="*/ 2 w 240"/>
                <a:gd name="T51" fmla="*/ 2 h 117"/>
                <a:gd name="T52" fmla="*/ 2 w 240"/>
                <a:gd name="T53" fmla="*/ 2 h 117"/>
                <a:gd name="T54" fmla="*/ 2 w 240"/>
                <a:gd name="T55" fmla="*/ 1 h 117"/>
                <a:gd name="T56" fmla="*/ 2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2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2 w 194"/>
                <a:gd name="T9" fmla="*/ 2 h 80"/>
                <a:gd name="T10" fmla="*/ 2 w 194"/>
                <a:gd name="T11" fmla="*/ 2 h 80"/>
                <a:gd name="T12" fmla="*/ 2 w 194"/>
                <a:gd name="T13" fmla="*/ 2 h 80"/>
                <a:gd name="T14" fmla="*/ 2 w 194"/>
                <a:gd name="T15" fmla="*/ 2 h 80"/>
                <a:gd name="T16" fmla="*/ 2 w 194"/>
                <a:gd name="T17" fmla="*/ 2 h 80"/>
                <a:gd name="T18" fmla="*/ 2 w 194"/>
                <a:gd name="T19" fmla="*/ 2 h 80"/>
                <a:gd name="T20" fmla="*/ 2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2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1 h 254"/>
                <a:gd name="T8" fmla="*/ 2 w 310"/>
                <a:gd name="T9" fmla="*/ 1 h 254"/>
                <a:gd name="T10" fmla="*/ 2 w 310"/>
                <a:gd name="T11" fmla="*/ 1 h 254"/>
                <a:gd name="T12" fmla="*/ 2 w 310"/>
                <a:gd name="T13" fmla="*/ 1 h 254"/>
                <a:gd name="T14" fmla="*/ 2 w 310"/>
                <a:gd name="T15" fmla="*/ 1 h 254"/>
                <a:gd name="T16" fmla="*/ 2 w 310"/>
                <a:gd name="T17" fmla="*/ 1 h 254"/>
                <a:gd name="T18" fmla="*/ 2 w 310"/>
                <a:gd name="T19" fmla="*/ 1 h 254"/>
                <a:gd name="T20" fmla="*/ 2 w 310"/>
                <a:gd name="T21" fmla="*/ 1 h 254"/>
                <a:gd name="T22" fmla="*/ 2 w 310"/>
                <a:gd name="T23" fmla="*/ 1 h 254"/>
                <a:gd name="T24" fmla="*/ 2 w 310"/>
                <a:gd name="T25" fmla="*/ 1 h 254"/>
                <a:gd name="T26" fmla="*/ 2 w 310"/>
                <a:gd name="T27" fmla="*/ 1 h 254"/>
                <a:gd name="T28" fmla="*/ 2 w 310"/>
                <a:gd name="T29" fmla="*/ 1 h 254"/>
                <a:gd name="T30" fmla="*/ 2 w 310"/>
                <a:gd name="T31" fmla="*/ 1 h 254"/>
                <a:gd name="T32" fmla="*/ 2 w 310"/>
                <a:gd name="T33" fmla="*/ 1 h 254"/>
                <a:gd name="T34" fmla="*/ 2 w 310"/>
                <a:gd name="T35" fmla="*/ 1 h 254"/>
                <a:gd name="T36" fmla="*/ 2 w 310"/>
                <a:gd name="T37" fmla="*/ 1 h 254"/>
                <a:gd name="T38" fmla="*/ 2 w 310"/>
                <a:gd name="T39" fmla="*/ 1 h 254"/>
                <a:gd name="T40" fmla="*/ 2 w 310"/>
                <a:gd name="T41" fmla="*/ 1 h 254"/>
                <a:gd name="T42" fmla="*/ 2 w 310"/>
                <a:gd name="T43" fmla="*/ 1 h 254"/>
                <a:gd name="T44" fmla="*/ 2 w 310"/>
                <a:gd name="T45" fmla="*/ 1 h 254"/>
                <a:gd name="T46" fmla="*/ 2 w 310"/>
                <a:gd name="T47" fmla="*/ 1 h 254"/>
                <a:gd name="T48" fmla="*/ 2 w 310"/>
                <a:gd name="T49" fmla="*/ 1 h 254"/>
                <a:gd name="T50" fmla="*/ 2 w 310"/>
                <a:gd name="T51" fmla="*/ 1 h 254"/>
                <a:gd name="T52" fmla="*/ 2 w 310"/>
                <a:gd name="T53" fmla="*/ 1 h 254"/>
                <a:gd name="T54" fmla="*/ 2 w 310"/>
                <a:gd name="T55" fmla="*/ 1 h 254"/>
                <a:gd name="T56" fmla="*/ 2 w 310"/>
                <a:gd name="T57" fmla="*/ 1 h 254"/>
                <a:gd name="T58" fmla="*/ 2 w 310"/>
                <a:gd name="T59" fmla="*/ 1 h 254"/>
                <a:gd name="T60" fmla="*/ 2 w 310"/>
                <a:gd name="T61" fmla="*/ 1 h 254"/>
                <a:gd name="T62" fmla="*/ 2 w 310"/>
                <a:gd name="T63" fmla="*/ 1 h 254"/>
                <a:gd name="T64" fmla="*/ 2 w 310"/>
                <a:gd name="T65" fmla="*/ 1 h 254"/>
                <a:gd name="T66" fmla="*/ 2 w 310"/>
                <a:gd name="T67" fmla="*/ 1 h 254"/>
                <a:gd name="T68" fmla="*/ 2 w 310"/>
                <a:gd name="T69" fmla="*/ 1 h 254"/>
                <a:gd name="T70" fmla="*/ 2 w 310"/>
                <a:gd name="T71" fmla="*/ 1 h 254"/>
                <a:gd name="T72" fmla="*/ 2 w 310"/>
                <a:gd name="T73" fmla="*/ 1 h 254"/>
                <a:gd name="T74" fmla="*/ 2 w 310"/>
                <a:gd name="T75" fmla="*/ 1 h 254"/>
                <a:gd name="T76" fmla="*/ 2 w 310"/>
                <a:gd name="T77" fmla="*/ 1 h 254"/>
                <a:gd name="T78" fmla="*/ 2 w 310"/>
                <a:gd name="T79" fmla="*/ 1 h 254"/>
                <a:gd name="T80" fmla="*/ 2 w 310"/>
                <a:gd name="T81" fmla="*/ 1 h 254"/>
                <a:gd name="T82" fmla="*/ 2 w 310"/>
                <a:gd name="T83" fmla="*/ 1 h 254"/>
                <a:gd name="T84" fmla="*/ 2 w 310"/>
                <a:gd name="T85" fmla="*/ 1 h 254"/>
                <a:gd name="T86" fmla="*/ 2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2 h 102"/>
                <a:gd name="T14" fmla="*/ 2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1 h 462"/>
                <a:gd name="T4" fmla="*/ 1 w 929"/>
                <a:gd name="T5" fmla="*/ 1 h 462"/>
                <a:gd name="T6" fmla="*/ 1 w 929"/>
                <a:gd name="T7" fmla="*/ 1 h 462"/>
                <a:gd name="T8" fmla="*/ 1 w 929"/>
                <a:gd name="T9" fmla="*/ 1 h 462"/>
                <a:gd name="T10" fmla="*/ 1 w 929"/>
                <a:gd name="T11" fmla="*/ 1 h 462"/>
                <a:gd name="T12" fmla="*/ 1 w 929"/>
                <a:gd name="T13" fmla="*/ 1 h 462"/>
                <a:gd name="T14" fmla="*/ 1 w 929"/>
                <a:gd name="T15" fmla="*/ 1 h 462"/>
                <a:gd name="T16" fmla="*/ 1 w 929"/>
                <a:gd name="T17" fmla="*/ 1 h 462"/>
                <a:gd name="T18" fmla="*/ 1 w 929"/>
                <a:gd name="T19" fmla="*/ 1 h 462"/>
                <a:gd name="T20" fmla="*/ 1 w 929"/>
                <a:gd name="T21" fmla="*/ 1 h 462"/>
                <a:gd name="T22" fmla="*/ 1 w 929"/>
                <a:gd name="T23" fmla="*/ 1 h 462"/>
                <a:gd name="T24" fmla="*/ 1 w 929"/>
                <a:gd name="T25" fmla="*/ 1 h 462"/>
                <a:gd name="T26" fmla="*/ 1 w 929"/>
                <a:gd name="T27" fmla="*/ 1 h 462"/>
                <a:gd name="T28" fmla="*/ 1 w 929"/>
                <a:gd name="T29" fmla="*/ 1 h 462"/>
                <a:gd name="T30" fmla="*/ 1 w 929"/>
                <a:gd name="T31" fmla="*/ 1 h 462"/>
                <a:gd name="T32" fmla="*/ 1 w 929"/>
                <a:gd name="T33" fmla="*/ 1 h 462"/>
                <a:gd name="T34" fmla="*/ 1 w 929"/>
                <a:gd name="T35" fmla="*/ 1 h 462"/>
                <a:gd name="T36" fmla="*/ 1 w 929"/>
                <a:gd name="T37" fmla="*/ 1 h 462"/>
                <a:gd name="T38" fmla="*/ 1 w 929"/>
                <a:gd name="T39" fmla="*/ 1 h 462"/>
                <a:gd name="T40" fmla="*/ 1 w 929"/>
                <a:gd name="T41" fmla="*/ 1 h 462"/>
                <a:gd name="T42" fmla="*/ 1 w 929"/>
                <a:gd name="T43" fmla="*/ 1 h 462"/>
                <a:gd name="T44" fmla="*/ 1 w 929"/>
                <a:gd name="T45" fmla="*/ 1 h 462"/>
                <a:gd name="T46" fmla="*/ 1 w 929"/>
                <a:gd name="T47" fmla="*/ 1 h 462"/>
                <a:gd name="T48" fmla="*/ 1 w 929"/>
                <a:gd name="T49" fmla="*/ 1 h 462"/>
                <a:gd name="T50" fmla="*/ 1 w 929"/>
                <a:gd name="T51" fmla="*/ 1 h 462"/>
                <a:gd name="T52" fmla="*/ 1 w 929"/>
                <a:gd name="T53" fmla="*/ 1 h 462"/>
                <a:gd name="T54" fmla="*/ 1 w 929"/>
                <a:gd name="T55" fmla="*/ 1 h 462"/>
                <a:gd name="T56" fmla="*/ 1 w 929"/>
                <a:gd name="T57" fmla="*/ 1 h 462"/>
                <a:gd name="T58" fmla="*/ 1 w 929"/>
                <a:gd name="T59" fmla="*/ 1 h 462"/>
                <a:gd name="T60" fmla="*/ 1 w 929"/>
                <a:gd name="T61" fmla="*/ 1 h 462"/>
                <a:gd name="T62" fmla="*/ 1 w 929"/>
                <a:gd name="T63" fmla="*/ 1 h 462"/>
                <a:gd name="T64" fmla="*/ 1 w 929"/>
                <a:gd name="T65" fmla="*/ 1 h 462"/>
                <a:gd name="T66" fmla="*/ 1 w 929"/>
                <a:gd name="T67" fmla="*/ 1 h 462"/>
                <a:gd name="T68" fmla="*/ 1 w 929"/>
                <a:gd name="T69" fmla="*/ 1 h 462"/>
                <a:gd name="T70" fmla="*/ 1 w 929"/>
                <a:gd name="T71" fmla="*/ 1 h 462"/>
                <a:gd name="T72" fmla="*/ 1 w 929"/>
                <a:gd name="T73" fmla="*/ 1 h 462"/>
                <a:gd name="T74" fmla="*/ 1 w 929"/>
                <a:gd name="T75" fmla="*/ 1 h 462"/>
                <a:gd name="T76" fmla="*/ 1 w 929"/>
                <a:gd name="T77" fmla="*/ 1 h 462"/>
                <a:gd name="T78" fmla="*/ 1 w 929"/>
                <a:gd name="T79" fmla="*/ 1 h 462"/>
                <a:gd name="T80" fmla="*/ 1 w 929"/>
                <a:gd name="T81" fmla="*/ 1 h 462"/>
                <a:gd name="T82" fmla="*/ 1 w 929"/>
                <a:gd name="T83" fmla="*/ 1 h 462"/>
                <a:gd name="T84" fmla="*/ 1 w 929"/>
                <a:gd name="T85" fmla="*/ 1 h 462"/>
                <a:gd name="T86" fmla="*/ 1 w 929"/>
                <a:gd name="T87" fmla="*/ 1 h 462"/>
                <a:gd name="T88" fmla="*/ 1 w 929"/>
                <a:gd name="T89" fmla="*/ 1 h 462"/>
                <a:gd name="T90" fmla="*/ 1 w 929"/>
                <a:gd name="T91" fmla="*/ 1 h 462"/>
                <a:gd name="T92" fmla="*/ 1 w 929"/>
                <a:gd name="T93" fmla="*/ 1 h 462"/>
                <a:gd name="T94" fmla="*/ 1 w 929"/>
                <a:gd name="T95" fmla="*/ 1 h 462"/>
                <a:gd name="T96" fmla="*/ 1 w 929"/>
                <a:gd name="T97" fmla="*/ 1 h 462"/>
                <a:gd name="T98" fmla="*/ 1 w 929"/>
                <a:gd name="T99" fmla="*/ 1 h 462"/>
                <a:gd name="T100" fmla="*/ 1 w 929"/>
                <a:gd name="T101" fmla="*/ 1 h 462"/>
                <a:gd name="T102" fmla="*/ 1 w 929"/>
                <a:gd name="T103" fmla="*/ 1 h 462"/>
                <a:gd name="T104" fmla="*/ 1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1 w 172"/>
                <a:gd name="T17" fmla="*/ 2 h 72"/>
                <a:gd name="T18" fmla="*/ 1 w 172"/>
                <a:gd name="T19" fmla="*/ 2 h 72"/>
                <a:gd name="T20" fmla="*/ 1 w 172"/>
                <a:gd name="T21" fmla="*/ 2 h 72"/>
                <a:gd name="T22" fmla="*/ 1 w 172"/>
                <a:gd name="T23" fmla="*/ 2 h 72"/>
                <a:gd name="T24" fmla="*/ 1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2 w 206"/>
                <a:gd name="T1" fmla="*/ 1 h 85"/>
                <a:gd name="T2" fmla="*/ 2 w 206"/>
                <a:gd name="T3" fmla="*/ 1 h 85"/>
                <a:gd name="T4" fmla="*/ 2 w 206"/>
                <a:gd name="T5" fmla="*/ 1 h 85"/>
                <a:gd name="T6" fmla="*/ 2 w 206"/>
                <a:gd name="T7" fmla="*/ 1 h 85"/>
                <a:gd name="T8" fmla="*/ 2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2 w 206"/>
                <a:gd name="T21" fmla="*/ 1 h 85"/>
                <a:gd name="T22" fmla="*/ 2 w 206"/>
                <a:gd name="T23" fmla="*/ 1 h 85"/>
                <a:gd name="T24" fmla="*/ 2 w 206"/>
                <a:gd name="T25" fmla="*/ 1 h 85"/>
                <a:gd name="T26" fmla="*/ 2 w 206"/>
                <a:gd name="T27" fmla="*/ 1 h 85"/>
                <a:gd name="T28" fmla="*/ 2 w 206"/>
                <a:gd name="T29" fmla="*/ 1 h 85"/>
                <a:gd name="T30" fmla="*/ 2 w 206"/>
                <a:gd name="T31" fmla="*/ 1 h 85"/>
                <a:gd name="T32" fmla="*/ 2 w 206"/>
                <a:gd name="T33" fmla="*/ 1 h 85"/>
                <a:gd name="T34" fmla="*/ 2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2 h 176"/>
                <a:gd name="T8" fmla="*/ 1 w 146"/>
                <a:gd name="T9" fmla="*/ 2 h 176"/>
                <a:gd name="T10" fmla="*/ 1 w 146"/>
                <a:gd name="T11" fmla="*/ 2 h 176"/>
                <a:gd name="T12" fmla="*/ 1 w 146"/>
                <a:gd name="T13" fmla="*/ 2 h 176"/>
                <a:gd name="T14" fmla="*/ 1 w 146"/>
                <a:gd name="T15" fmla="*/ 2 h 176"/>
                <a:gd name="T16" fmla="*/ 1 w 146"/>
                <a:gd name="T17" fmla="*/ 2 h 176"/>
                <a:gd name="T18" fmla="*/ 1 w 146"/>
                <a:gd name="T19" fmla="*/ 2 h 176"/>
                <a:gd name="T20" fmla="*/ 1 w 146"/>
                <a:gd name="T21" fmla="*/ 2 h 176"/>
                <a:gd name="T22" fmla="*/ 1 w 146"/>
                <a:gd name="T23" fmla="*/ 2 h 176"/>
                <a:gd name="T24" fmla="*/ 1 w 146"/>
                <a:gd name="T25" fmla="*/ 2 h 176"/>
                <a:gd name="T26" fmla="*/ 1 w 146"/>
                <a:gd name="T27" fmla="*/ 2 h 176"/>
                <a:gd name="T28" fmla="*/ 1 w 146"/>
                <a:gd name="T29" fmla="*/ 2 h 176"/>
                <a:gd name="T30" fmla="*/ 1 w 146"/>
                <a:gd name="T31" fmla="*/ 2 h 176"/>
                <a:gd name="T32" fmla="*/ 1 w 146"/>
                <a:gd name="T33" fmla="*/ 2 h 176"/>
                <a:gd name="T34" fmla="*/ 1 w 146"/>
                <a:gd name="T35" fmla="*/ 2 h 176"/>
                <a:gd name="T36" fmla="*/ 1 w 146"/>
                <a:gd name="T37" fmla="*/ 2 h 176"/>
                <a:gd name="T38" fmla="*/ 1 w 146"/>
                <a:gd name="T39" fmla="*/ 2 h 176"/>
                <a:gd name="T40" fmla="*/ 1 w 146"/>
                <a:gd name="T41" fmla="*/ 2 h 176"/>
                <a:gd name="T42" fmla="*/ 1 w 146"/>
                <a:gd name="T43" fmla="*/ 2 h 176"/>
                <a:gd name="T44" fmla="*/ 1 w 146"/>
                <a:gd name="T45" fmla="*/ 2 h 176"/>
                <a:gd name="T46" fmla="*/ 1 w 146"/>
                <a:gd name="T47" fmla="*/ 2 h 176"/>
                <a:gd name="T48" fmla="*/ 1 w 146"/>
                <a:gd name="T49" fmla="*/ 2 h 176"/>
                <a:gd name="T50" fmla="*/ 1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2 w 92"/>
                <a:gd name="T3" fmla="*/ 1 h 92"/>
                <a:gd name="T4" fmla="*/ 2 w 92"/>
                <a:gd name="T5" fmla="*/ 1 h 92"/>
                <a:gd name="T6" fmla="*/ 2 w 92"/>
                <a:gd name="T7" fmla="*/ 1 h 92"/>
                <a:gd name="T8" fmla="*/ 2 w 92"/>
                <a:gd name="T9" fmla="*/ 1 h 92"/>
                <a:gd name="T10" fmla="*/ 2 w 92"/>
                <a:gd name="T11" fmla="*/ 1 h 92"/>
                <a:gd name="T12" fmla="*/ 2 w 92"/>
                <a:gd name="T13" fmla="*/ 1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1 w 633"/>
                <a:gd name="T1" fmla="*/ 2 h 660"/>
                <a:gd name="T2" fmla="*/ 1 w 633"/>
                <a:gd name="T3" fmla="*/ 2 h 660"/>
                <a:gd name="T4" fmla="*/ 1 w 633"/>
                <a:gd name="T5" fmla="*/ 2 h 660"/>
                <a:gd name="T6" fmla="*/ 1 w 633"/>
                <a:gd name="T7" fmla="*/ 2 h 660"/>
                <a:gd name="T8" fmla="*/ 1 w 633"/>
                <a:gd name="T9" fmla="*/ 2 h 660"/>
                <a:gd name="T10" fmla="*/ 1 w 633"/>
                <a:gd name="T11" fmla="*/ 2 h 660"/>
                <a:gd name="T12" fmla="*/ 1 w 633"/>
                <a:gd name="T13" fmla="*/ 2 h 660"/>
                <a:gd name="T14" fmla="*/ 0 w 633"/>
                <a:gd name="T15" fmla="*/ 2 h 660"/>
                <a:gd name="T16" fmla="*/ 1 w 633"/>
                <a:gd name="T17" fmla="*/ 2 h 660"/>
                <a:gd name="T18" fmla="*/ 1 w 633"/>
                <a:gd name="T19" fmla="*/ 2 h 660"/>
                <a:gd name="T20" fmla="*/ 1 w 633"/>
                <a:gd name="T21" fmla="*/ 2 h 660"/>
                <a:gd name="T22" fmla="*/ 1 w 633"/>
                <a:gd name="T23" fmla="*/ 2 h 660"/>
                <a:gd name="T24" fmla="*/ 1 w 633"/>
                <a:gd name="T25" fmla="*/ 2 h 660"/>
                <a:gd name="T26" fmla="*/ 1 w 633"/>
                <a:gd name="T27" fmla="*/ 2 h 660"/>
                <a:gd name="T28" fmla="*/ 1 w 633"/>
                <a:gd name="T29" fmla="*/ 2 h 660"/>
                <a:gd name="T30" fmla="*/ 1 w 633"/>
                <a:gd name="T31" fmla="*/ 2 h 660"/>
                <a:gd name="T32" fmla="*/ 1 w 633"/>
                <a:gd name="T33" fmla="*/ 2 h 660"/>
                <a:gd name="T34" fmla="*/ 1 w 633"/>
                <a:gd name="T35" fmla="*/ 2 h 660"/>
                <a:gd name="T36" fmla="*/ 1 w 633"/>
                <a:gd name="T37" fmla="*/ 2 h 660"/>
                <a:gd name="T38" fmla="*/ 1 w 633"/>
                <a:gd name="T39" fmla="*/ 2 h 660"/>
                <a:gd name="T40" fmla="*/ 1 w 633"/>
                <a:gd name="T41" fmla="*/ 2 h 660"/>
                <a:gd name="T42" fmla="*/ 1 w 633"/>
                <a:gd name="T43" fmla="*/ 2 h 660"/>
                <a:gd name="T44" fmla="*/ 1 w 633"/>
                <a:gd name="T45" fmla="*/ 2 h 660"/>
                <a:gd name="T46" fmla="*/ 1 w 633"/>
                <a:gd name="T47" fmla="*/ 2 h 660"/>
                <a:gd name="T48" fmla="*/ 1 w 633"/>
                <a:gd name="T49" fmla="*/ 2 h 660"/>
                <a:gd name="T50" fmla="*/ 1 w 633"/>
                <a:gd name="T51" fmla="*/ 2 h 660"/>
                <a:gd name="T52" fmla="*/ 1 w 633"/>
                <a:gd name="T53" fmla="*/ 2 h 660"/>
                <a:gd name="T54" fmla="*/ 1 w 633"/>
                <a:gd name="T55" fmla="*/ 2 h 660"/>
                <a:gd name="T56" fmla="*/ 1 w 633"/>
                <a:gd name="T57" fmla="*/ 2 h 660"/>
                <a:gd name="T58" fmla="*/ 1 w 633"/>
                <a:gd name="T59" fmla="*/ 2 h 660"/>
                <a:gd name="T60" fmla="*/ 1 w 633"/>
                <a:gd name="T61" fmla="*/ 2 h 660"/>
                <a:gd name="T62" fmla="*/ 1 w 633"/>
                <a:gd name="T63" fmla="*/ 2 h 660"/>
                <a:gd name="T64" fmla="*/ 1 w 633"/>
                <a:gd name="T65" fmla="*/ 2 h 660"/>
                <a:gd name="T66" fmla="*/ 1 w 633"/>
                <a:gd name="T67" fmla="*/ 2 h 660"/>
                <a:gd name="T68" fmla="*/ 1 w 633"/>
                <a:gd name="T69" fmla="*/ 2 h 660"/>
                <a:gd name="T70" fmla="*/ 1 w 633"/>
                <a:gd name="T71" fmla="*/ 2 h 660"/>
                <a:gd name="T72" fmla="*/ 1 w 633"/>
                <a:gd name="T73" fmla="*/ 2 h 660"/>
                <a:gd name="T74" fmla="*/ 1 w 633"/>
                <a:gd name="T75" fmla="*/ 2 h 660"/>
                <a:gd name="T76" fmla="*/ 1 w 633"/>
                <a:gd name="T77" fmla="*/ 2 h 660"/>
                <a:gd name="T78" fmla="*/ 1 w 633"/>
                <a:gd name="T79" fmla="*/ 2 h 660"/>
                <a:gd name="T80" fmla="*/ 1 w 633"/>
                <a:gd name="T81" fmla="*/ 2 h 660"/>
                <a:gd name="T82" fmla="*/ 1 w 633"/>
                <a:gd name="T83" fmla="*/ 2 h 660"/>
                <a:gd name="T84" fmla="*/ 1 w 633"/>
                <a:gd name="T85" fmla="*/ 2 h 660"/>
                <a:gd name="T86" fmla="*/ 1 w 633"/>
                <a:gd name="T87" fmla="*/ 2 h 660"/>
                <a:gd name="T88" fmla="*/ 1 w 633"/>
                <a:gd name="T89" fmla="*/ 2 h 660"/>
                <a:gd name="T90" fmla="*/ 1 w 633"/>
                <a:gd name="T91" fmla="*/ 2 h 660"/>
                <a:gd name="T92" fmla="*/ 1 w 633"/>
                <a:gd name="T93" fmla="*/ 2 h 660"/>
                <a:gd name="T94" fmla="*/ 1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1 w 426"/>
                <a:gd name="T1" fmla="*/ 2 h 280"/>
                <a:gd name="T2" fmla="*/ 1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2 h 280"/>
                <a:gd name="T16" fmla="*/ 1 w 426"/>
                <a:gd name="T17" fmla="*/ 2 h 280"/>
                <a:gd name="T18" fmla="*/ 1 w 426"/>
                <a:gd name="T19" fmla="*/ 2 h 280"/>
                <a:gd name="T20" fmla="*/ 1 w 426"/>
                <a:gd name="T21" fmla="*/ 2 h 280"/>
                <a:gd name="T22" fmla="*/ 1 w 426"/>
                <a:gd name="T23" fmla="*/ 2 h 280"/>
                <a:gd name="T24" fmla="*/ 1 w 426"/>
                <a:gd name="T25" fmla="*/ 2 h 280"/>
                <a:gd name="T26" fmla="*/ 1 w 426"/>
                <a:gd name="T27" fmla="*/ 2 h 280"/>
                <a:gd name="T28" fmla="*/ 1 w 426"/>
                <a:gd name="T29" fmla="*/ 2 h 280"/>
                <a:gd name="T30" fmla="*/ 1 w 426"/>
                <a:gd name="T31" fmla="*/ 2 h 280"/>
                <a:gd name="T32" fmla="*/ 1 w 426"/>
                <a:gd name="T33" fmla="*/ 2 h 280"/>
                <a:gd name="T34" fmla="*/ 1 w 426"/>
                <a:gd name="T35" fmla="*/ 2 h 280"/>
                <a:gd name="T36" fmla="*/ 1 w 426"/>
                <a:gd name="T37" fmla="*/ 2 h 280"/>
                <a:gd name="T38" fmla="*/ 1 w 426"/>
                <a:gd name="T39" fmla="*/ 2 h 280"/>
                <a:gd name="T40" fmla="*/ 1 w 426"/>
                <a:gd name="T41" fmla="*/ 2 h 280"/>
                <a:gd name="T42" fmla="*/ 1 w 426"/>
                <a:gd name="T43" fmla="*/ 2 h 280"/>
                <a:gd name="T44" fmla="*/ 1 w 426"/>
                <a:gd name="T45" fmla="*/ 2 h 280"/>
                <a:gd name="T46" fmla="*/ 1 w 426"/>
                <a:gd name="T47" fmla="*/ 2 h 280"/>
                <a:gd name="T48" fmla="*/ 1 w 426"/>
                <a:gd name="T49" fmla="*/ 2 h 280"/>
                <a:gd name="T50" fmla="*/ 1 w 426"/>
                <a:gd name="T51" fmla="*/ 2 h 280"/>
                <a:gd name="T52" fmla="*/ 1 w 426"/>
                <a:gd name="T53" fmla="*/ 2 h 280"/>
                <a:gd name="T54" fmla="*/ 1 w 426"/>
                <a:gd name="T55" fmla="*/ 2 h 280"/>
                <a:gd name="T56" fmla="*/ 1 w 426"/>
                <a:gd name="T57" fmla="*/ 2 h 280"/>
                <a:gd name="T58" fmla="*/ 1 w 426"/>
                <a:gd name="T59" fmla="*/ 2 h 280"/>
                <a:gd name="T60" fmla="*/ 1 w 426"/>
                <a:gd name="T61" fmla="*/ 2 h 280"/>
                <a:gd name="T62" fmla="*/ 1 w 426"/>
                <a:gd name="T63" fmla="*/ 2 h 280"/>
                <a:gd name="T64" fmla="*/ 1 w 426"/>
                <a:gd name="T65" fmla="*/ 2 h 280"/>
                <a:gd name="T66" fmla="*/ 1 w 426"/>
                <a:gd name="T67" fmla="*/ 2 h 280"/>
                <a:gd name="T68" fmla="*/ 1 w 426"/>
                <a:gd name="T69" fmla="*/ 2 h 280"/>
                <a:gd name="T70" fmla="*/ 1 w 426"/>
                <a:gd name="T71" fmla="*/ 2 h 280"/>
                <a:gd name="T72" fmla="*/ 1 w 426"/>
                <a:gd name="T73" fmla="*/ 2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1 h 282"/>
                <a:gd name="T8" fmla="*/ 1 w 416"/>
                <a:gd name="T9" fmla="*/ 1 h 282"/>
                <a:gd name="T10" fmla="*/ 1 w 416"/>
                <a:gd name="T11" fmla="*/ 1 h 282"/>
                <a:gd name="T12" fmla="*/ 1 w 416"/>
                <a:gd name="T13" fmla="*/ 1 h 282"/>
                <a:gd name="T14" fmla="*/ 1 w 416"/>
                <a:gd name="T15" fmla="*/ 1 h 282"/>
                <a:gd name="T16" fmla="*/ 1 w 416"/>
                <a:gd name="T17" fmla="*/ 1 h 282"/>
                <a:gd name="T18" fmla="*/ 1 w 416"/>
                <a:gd name="T19" fmla="*/ 1 h 282"/>
                <a:gd name="T20" fmla="*/ 1 w 416"/>
                <a:gd name="T21" fmla="*/ 1 h 282"/>
                <a:gd name="T22" fmla="*/ 1 w 416"/>
                <a:gd name="T23" fmla="*/ 1 h 282"/>
                <a:gd name="T24" fmla="*/ 1 w 416"/>
                <a:gd name="T25" fmla="*/ 1 h 282"/>
                <a:gd name="T26" fmla="*/ 1 w 416"/>
                <a:gd name="T27" fmla="*/ 1 h 282"/>
                <a:gd name="T28" fmla="*/ 1 w 416"/>
                <a:gd name="T29" fmla="*/ 1 h 282"/>
                <a:gd name="T30" fmla="*/ 1 w 416"/>
                <a:gd name="T31" fmla="*/ 1 h 282"/>
                <a:gd name="T32" fmla="*/ 1 w 416"/>
                <a:gd name="T33" fmla="*/ 1 h 282"/>
                <a:gd name="T34" fmla="*/ 1 w 416"/>
                <a:gd name="T35" fmla="*/ 1 h 282"/>
                <a:gd name="T36" fmla="*/ 1 w 416"/>
                <a:gd name="T37" fmla="*/ 1 h 282"/>
                <a:gd name="T38" fmla="*/ 1 w 416"/>
                <a:gd name="T39" fmla="*/ 1 h 282"/>
                <a:gd name="T40" fmla="*/ 1 w 416"/>
                <a:gd name="T41" fmla="*/ 1 h 282"/>
                <a:gd name="T42" fmla="*/ 1 w 416"/>
                <a:gd name="T43" fmla="*/ 1 h 282"/>
                <a:gd name="T44" fmla="*/ 1 w 416"/>
                <a:gd name="T45" fmla="*/ 1 h 282"/>
                <a:gd name="T46" fmla="*/ 1 w 416"/>
                <a:gd name="T47" fmla="*/ 1 h 282"/>
                <a:gd name="T48" fmla="*/ 1 w 416"/>
                <a:gd name="T49" fmla="*/ 1 h 282"/>
                <a:gd name="T50" fmla="*/ 1 w 416"/>
                <a:gd name="T51" fmla="*/ 1 h 282"/>
                <a:gd name="T52" fmla="*/ 1 w 416"/>
                <a:gd name="T53" fmla="*/ 1 h 282"/>
                <a:gd name="T54" fmla="*/ 1 w 416"/>
                <a:gd name="T55" fmla="*/ 1 h 282"/>
                <a:gd name="T56" fmla="*/ 1 w 416"/>
                <a:gd name="T57" fmla="*/ 1 h 282"/>
                <a:gd name="T58" fmla="*/ 1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282"/>
                <a:gd name="T101" fmla="*/ 416 w 416"/>
                <a:gd name="T102" fmla="*/ 282 h 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1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2 h 113"/>
                <a:gd name="T2" fmla="*/ 1 w 219"/>
                <a:gd name="T3" fmla="*/ 2 h 113"/>
                <a:gd name="T4" fmla="*/ 1 w 219"/>
                <a:gd name="T5" fmla="*/ 2 h 113"/>
                <a:gd name="T6" fmla="*/ 1 w 219"/>
                <a:gd name="T7" fmla="*/ 2 h 113"/>
                <a:gd name="T8" fmla="*/ 1 w 219"/>
                <a:gd name="T9" fmla="*/ 2 h 113"/>
                <a:gd name="T10" fmla="*/ 1 w 219"/>
                <a:gd name="T11" fmla="*/ 2 h 113"/>
                <a:gd name="T12" fmla="*/ 1 w 219"/>
                <a:gd name="T13" fmla="*/ 2 h 113"/>
                <a:gd name="T14" fmla="*/ 1 w 219"/>
                <a:gd name="T15" fmla="*/ 2 h 113"/>
                <a:gd name="T16" fmla="*/ 1 w 219"/>
                <a:gd name="T17" fmla="*/ 0 h 113"/>
                <a:gd name="T18" fmla="*/ 1 w 219"/>
                <a:gd name="T19" fmla="*/ 2 h 113"/>
                <a:gd name="T20" fmla="*/ 1 w 219"/>
                <a:gd name="T21" fmla="*/ 2 h 113"/>
                <a:gd name="T22" fmla="*/ 1 w 219"/>
                <a:gd name="T23" fmla="*/ 2 h 113"/>
                <a:gd name="T24" fmla="*/ 1 w 219"/>
                <a:gd name="T25" fmla="*/ 2 h 113"/>
                <a:gd name="T26" fmla="*/ 1 w 219"/>
                <a:gd name="T27" fmla="*/ 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2 h 122"/>
                <a:gd name="T6" fmla="*/ 1 w 139"/>
                <a:gd name="T7" fmla="*/ 2 h 122"/>
                <a:gd name="T8" fmla="*/ 1 w 139"/>
                <a:gd name="T9" fmla="*/ 2 h 122"/>
                <a:gd name="T10" fmla="*/ 1 w 139"/>
                <a:gd name="T11" fmla="*/ 2 h 122"/>
                <a:gd name="T12" fmla="*/ 1 w 139"/>
                <a:gd name="T13" fmla="*/ 2 h 122"/>
                <a:gd name="T14" fmla="*/ 1 w 139"/>
                <a:gd name="T15" fmla="*/ 2 h 122"/>
                <a:gd name="T16" fmla="*/ 1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2 w 164"/>
                <a:gd name="T1" fmla="*/ 0 h 268"/>
                <a:gd name="T2" fmla="*/ 2 w 164"/>
                <a:gd name="T3" fmla="*/ 2 h 268"/>
                <a:gd name="T4" fmla="*/ 2 w 164"/>
                <a:gd name="T5" fmla="*/ 2 h 268"/>
                <a:gd name="T6" fmla="*/ 2 w 164"/>
                <a:gd name="T7" fmla="*/ 2 h 268"/>
                <a:gd name="T8" fmla="*/ 2 w 164"/>
                <a:gd name="T9" fmla="*/ 2 h 268"/>
                <a:gd name="T10" fmla="*/ 2 w 164"/>
                <a:gd name="T11" fmla="*/ 2 h 268"/>
                <a:gd name="T12" fmla="*/ 2 w 164"/>
                <a:gd name="T13" fmla="*/ 2 h 268"/>
                <a:gd name="T14" fmla="*/ 2 w 164"/>
                <a:gd name="T15" fmla="*/ 2 h 268"/>
                <a:gd name="T16" fmla="*/ 0 w 164"/>
                <a:gd name="T17" fmla="*/ 2 h 268"/>
                <a:gd name="T18" fmla="*/ 2 w 164"/>
                <a:gd name="T19" fmla="*/ 2 h 268"/>
                <a:gd name="T20" fmla="*/ 2 w 164"/>
                <a:gd name="T21" fmla="*/ 2 h 268"/>
                <a:gd name="T22" fmla="*/ 2 w 164"/>
                <a:gd name="T23" fmla="*/ 2 h 268"/>
                <a:gd name="T24" fmla="*/ 2 w 164"/>
                <a:gd name="T25" fmla="*/ 2 h 268"/>
                <a:gd name="T26" fmla="*/ 2 w 164"/>
                <a:gd name="T27" fmla="*/ 2 h 268"/>
                <a:gd name="T28" fmla="*/ 2 w 164"/>
                <a:gd name="T29" fmla="*/ 2 h 268"/>
                <a:gd name="T30" fmla="*/ 2 w 164"/>
                <a:gd name="T31" fmla="*/ 2 h 268"/>
                <a:gd name="T32" fmla="*/ 2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2 h 81"/>
                <a:gd name="T6" fmla="*/ 1 w 66"/>
                <a:gd name="T7" fmla="*/ 2 h 81"/>
                <a:gd name="T8" fmla="*/ 1 w 66"/>
                <a:gd name="T9" fmla="*/ 2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2 w 148"/>
                <a:gd name="T1" fmla="*/ 0 h 244"/>
                <a:gd name="T2" fmla="*/ 2 w 148"/>
                <a:gd name="T3" fmla="*/ 2 h 244"/>
                <a:gd name="T4" fmla="*/ 2 w 148"/>
                <a:gd name="T5" fmla="*/ 2 h 244"/>
                <a:gd name="T6" fmla="*/ 2 w 148"/>
                <a:gd name="T7" fmla="*/ 2 h 244"/>
                <a:gd name="T8" fmla="*/ 2 w 148"/>
                <a:gd name="T9" fmla="*/ 2 h 244"/>
                <a:gd name="T10" fmla="*/ 2 w 148"/>
                <a:gd name="T11" fmla="*/ 2 h 244"/>
                <a:gd name="T12" fmla="*/ 2 w 148"/>
                <a:gd name="T13" fmla="*/ 2 h 244"/>
                <a:gd name="T14" fmla="*/ 2 w 148"/>
                <a:gd name="T15" fmla="*/ 2 h 244"/>
                <a:gd name="T16" fmla="*/ 2 w 148"/>
                <a:gd name="T17" fmla="*/ 2 h 244"/>
                <a:gd name="T18" fmla="*/ 2 w 148"/>
                <a:gd name="T19" fmla="*/ 2 h 244"/>
                <a:gd name="T20" fmla="*/ 2 w 148"/>
                <a:gd name="T21" fmla="*/ 2 h 244"/>
                <a:gd name="T22" fmla="*/ 2 w 148"/>
                <a:gd name="T23" fmla="*/ 2 h 244"/>
                <a:gd name="T24" fmla="*/ 2 w 148"/>
                <a:gd name="T25" fmla="*/ 2 h 244"/>
                <a:gd name="T26" fmla="*/ 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1 h 183"/>
                <a:gd name="T8" fmla="*/ 2 w 96"/>
                <a:gd name="T9" fmla="*/ 1 h 183"/>
                <a:gd name="T10" fmla="*/ 2 w 96"/>
                <a:gd name="T11" fmla="*/ 1 h 183"/>
                <a:gd name="T12" fmla="*/ 2 w 96"/>
                <a:gd name="T13" fmla="*/ 1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1 h 183"/>
                <a:gd name="T20" fmla="*/ 2 w 96"/>
                <a:gd name="T21" fmla="*/ 1 h 183"/>
                <a:gd name="T22" fmla="*/ 2 w 96"/>
                <a:gd name="T23" fmla="*/ 1 h 183"/>
                <a:gd name="T24" fmla="*/ 2 w 96"/>
                <a:gd name="T25" fmla="*/ 1 h 183"/>
                <a:gd name="T26" fmla="*/ 2 w 96"/>
                <a:gd name="T27" fmla="*/ 1 h 183"/>
                <a:gd name="T28" fmla="*/ 2 w 96"/>
                <a:gd name="T29" fmla="*/ 1 h 183"/>
                <a:gd name="T30" fmla="*/ 2 w 96"/>
                <a:gd name="T31" fmla="*/ 1 h 183"/>
                <a:gd name="T32" fmla="*/ 2 w 96"/>
                <a:gd name="T33" fmla="*/ 1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1 h 175"/>
                <a:gd name="T8" fmla="*/ 1 w 54"/>
                <a:gd name="T9" fmla="*/ 1 h 175"/>
                <a:gd name="T10" fmla="*/ 1 w 54"/>
                <a:gd name="T11" fmla="*/ 1 h 175"/>
                <a:gd name="T12" fmla="*/ 1 w 54"/>
                <a:gd name="T13" fmla="*/ 1 h 175"/>
                <a:gd name="T14" fmla="*/ 1 w 54"/>
                <a:gd name="T15" fmla="*/ 1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2 h 156"/>
                <a:gd name="T12" fmla="*/ 1 w 111"/>
                <a:gd name="T13" fmla="*/ 2 h 156"/>
                <a:gd name="T14" fmla="*/ 1 w 111"/>
                <a:gd name="T15" fmla="*/ 2 h 156"/>
                <a:gd name="T16" fmla="*/ 1 w 111"/>
                <a:gd name="T17" fmla="*/ 2 h 156"/>
                <a:gd name="T18" fmla="*/ 1 w 111"/>
                <a:gd name="T19" fmla="*/ 2 h 156"/>
                <a:gd name="T20" fmla="*/ 1 w 111"/>
                <a:gd name="T21" fmla="*/ 2 h 156"/>
                <a:gd name="T22" fmla="*/ 1 w 111"/>
                <a:gd name="T23" fmla="*/ 2 h 156"/>
                <a:gd name="T24" fmla="*/ 1 w 111"/>
                <a:gd name="T25" fmla="*/ 2 h 156"/>
                <a:gd name="T26" fmla="*/ 1 w 111"/>
                <a:gd name="T27" fmla="*/ 2 h 156"/>
                <a:gd name="T28" fmla="*/ 1 w 111"/>
                <a:gd name="T29" fmla="*/ 2 h 156"/>
                <a:gd name="T30" fmla="*/ 1 w 111"/>
                <a:gd name="T31" fmla="*/ 2 h 156"/>
                <a:gd name="T32" fmla="*/ 1 w 111"/>
                <a:gd name="T33" fmla="*/ 2 h 156"/>
                <a:gd name="T34" fmla="*/ 1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1 w 111"/>
                <a:gd name="T45" fmla="*/ 2 h 156"/>
                <a:gd name="T46" fmla="*/ 1 w 111"/>
                <a:gd name="T47" fmla="*/ 2 h 156"/>
                <a:gd name="T48" fmla="*/ 1 w 111"/>
                <a:gd name="T49" fmla="*/ 2 h 156"/>
                <a:gd name="T50" fmla="*/ 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2 h 94"/>
                <a:gd name="T10" fmla="*/ 1 w 30"/>
                <a:gd name="T11" fmla="*/ 2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1 h 158"/>
                <a:gd name="T8" fmla="*/ 2 w 81"/>
                <a:gd name="T9" fmla="*/ 1 h 158"/>
                <a:gd name="T10" fmla="*/ 2 w 81"/>
                <a:gd name="T11" fmla="*/ 1 h 158"/>
                <a:gd name="T12" fmla="*/ 2 w 81"/>
                <a:gd name="T13" fmla="*/ 1 h 158"/>
                <a:gd name="T14" fmla="*/ 2 w 81"/>
                <a:gd name="T15" fmla="*/ 1 h 158"/>
                <a:gd name="T16" fmla="*/ 2 w 81"/>
                <a:gd name="T17" fmla="*/ 1 h 158"/>
                <a:gd name="T18" fmla="*/ 2 w 81"/>
                <a:gd name="T19" fmla="*/ 1 h 158"/>
                <a:gd name="T20" fmla="*/ 2 w 81"/>
                <a:gd name="T21" fmla="*/ 1 h 158"/>
                <a:gd name="T22" fmla="*/ 2 w 81"/>
                <a:gd name="T23" fmla="*/ 1 h 158"/>
                <a:gd name="T24" fmla="*/ 2 w 81"/>
                <a:gd name="T25" fmla="*/ 1 h 158"/>
                <a:gd name="T26" fmla="*/ 2 w 81"/>
                <a:gd name="T27" fmla="*/ 1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2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1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3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 w 189"/>
                <a:gd name="T1" fmla="*/ 2 h 144"/>
                <a:gd name="T2" fmla="*/ 1 w 189"/>
                <a:gd name="T3" fmla="*/ 2 h 144"/>
                <a:gd name="T4" fmla="*/ 1 w 189"/>
                <a:gd name="T5" fmla="*/ 2 h 144"/>
                <a:gd name="T6" fmla="*/ 1 w 189"/>
                <a:gd name="T7" fmla="*/ 2 h 144"/>
                <a:gd name="T8" fmla="*/ 1 w 189"/>
                <a:gd name="T9" fmla="*/ 2 h 144"/>
                <a:gd name="T10" fmla="*/ 1 w 189"/>
                <a:gd name="T11" fmla="*/ 2 h 144"/>
                <a:gd name="T12" fmla="*/ 1 w 189"/>
                <a:gd name="T13" fmla="*/ 2 h 144"/>
                <a:gd name="T14" fmla="*/ 1 w 189"/>
                <a:gd name="T15" fmla="*/ 2 h 144"/>
                <a:gd name="T16" fmla="*/ 1 w 189"/>
                <a:gd name="T17" fmla="*/ 2 h 144"/>
                <a:gd name="T18" fmla="*/ 1 w 189"/>
                <a:gd name="T19" fmla="*/ 2 h 144"/>
                <a:gd name="T20" fmla="*/ 1 w 189"/>
                <a:gd name="T21" fmla="*/ 2 h 144"/>
                <a:gd name="T22" fmla="*/ 1 w 189"/>
                <a:gd name="T23" fmla="*/ 2 h 144"/>
                <a:gd name="T24" fmla="*/ 1 w 189"/>
                <a:gd name="T25" fmla="*/ 2 h 144"/>
                <a:gd name="T26" fmla="*/ 1 w 189"/>
                <a:gd name="T27" fmla="*/ 2 h 144"/>
                <a:gd name="T28" fmla="*/ 1 w 189"/>
                <a:gd name="T29" fmla="*/ 2 h 144"/>
                <a:gd name="T30" fmla="*/ 1 w 189"/>
                <a:gd name="T31" fmla="*/ 2 h 144"/>
                <a:gd name="T32" fmla="*/ 1 w 189"/>
                <a:gd name="T33" fmla="*/ 2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1 w 189"/>
                <a:gd name="T41" fmla="*/ 2 h 144"/>
                <a:gd name="T42" fmla="*/ 1 w 189"/>
                <a:gd name="T43" fmla="*/ 2 h 144"/>
                <a:gd name="T44" fmla="*/ 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2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2 h 152"/>
                <a:gd name="T10" fmla="*/ 1 w 102"/>
                <a:gd name="T11" fmla="*/ 2 h 152"/>
                <a:gd name="T12" fmla="*/ 1 w 102"/>
                <a:gd name="T13" fmla="*/ 2 h 152"/>
                <a:gd name="T14" fmla="*/ 1 w 102"/>
                <a:gd name="T15" fmla="*/ 2 h 152"/>
                <a:gd name="T16" fmla="*/ 1 w 102"/>
                <a:gd name="T17" fmla="*/ 2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2 h 103"/>
                <a:gd name="T8" fmla="*/ 1 w 74"/>
                <a:gd name="T9" fmla="*/ 2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1 w 146"/>
                <a:gd name="T1" fmla="*/ 2 h 252"/>
                <a:gd name="T2" fmla="*/ 1 w 146"/>
                <a:gd name="T3" fmla="*/ 2 h 252"/>
                <a:gd name="T4" fmla="*/ 1 w 146"/>
                <a:gd name="T5" fmla="*/ 2 h 252"/>
                <a:gd name="T6" fmla="*/ 1 w 146"/>
                <a:gd name="T7" fmla="*/ 2 h 252"/>
                <a:gd name="T8" fmla="*/ 1 w 146"/>
                <a:gd name="T9" fmla="*/ 2 h 252"/>
                <a:gd name="T10" fmla="*/ 1 w 146"/>
                <a:gd name="T11" fmla="*/ 2 h 252"/>
                <a:gd name="T12" fmla="*/ 1 w 146"/>
                <a:gd name="T13" fmla="*/ 2 h 252"/>
                <a:gd name="T14" fmla="*/ 1 w 146"/>
                <a:gd name="T15" fmla="*/ 2 h 252"/>
                <a:gd name="T16" fmla="*/ 1 w 146"/>
                <a:gd name="T17" fmla="*/ 2 h 252"/>
                <a:gd name="T18" fmla="*/ 1 w 146"/>
                <a:gd name="T19" fmla="*/ 2 h 252"/>
                <a:gd name="T20" fmla="*/ 1 w 146"/>
                <a:gd name="T21" fmla="*/ 2 h 252"/>
                <a:gd name="T22" fmla="*/ 1 w 146"/>
                <a:gd name="T23" fmla="*/ 2 h 252"/>
                <a:gd name="T24" fmla="*/ 1 w 146"/>
                <a:gd name="T25" fmla="*/ 2 h 252"/>
                <a:gd name="T26" fmla="*/ 1 w 146"/>
                <a:gd name="T27" fmla="*/ 2 h 252"/>
                <a:gd name="T28" fmla="*/ 1 w 146"/>
                <a:gd name="T29" fmla="*/ 2 h 252"/>
                <a:gd name="T30" fmla="*/ 1 w 146"/>
                <a:gd name="T31" fmla="*/ 2 h 252"/>
                <a:gd name="T32" fmla="*/ 1 w 146"/>
                <a:gd name="T33" fmla="*/ 2 h 252"/>
                <a:gd name="T34" fmla="*/ 1 w 146"/>
                <a:gd name="T35" fmla="*/ 2 h 252"/>
                <a:gd name="T36" fmla="*/ 1 w 146"/>
                <a:gd name="T37" fmla="*/ 2 h 252"/>
                <a:gd name="T38" fmla="*/ 1 w 146"/>
                <a:gd name="T39" fmla="*/ 2 h 252"/>
                <a:gd name="T40" fmla="*/ 1 w 146"/>
                <a:gd name="T41" fmla="*/ 2 h 252"/>
                <a:gd name="T42" fmla="*/ 1 w 146"/>
                <a:gd name="T43" fmla="*/ 2 h 252"/>
                <a:gd name="T44" fmla="*/ 1 w 146"/>
                <a:gd name="T45" fmla="*/ 2 h 252"/>
                <a:gd name="T46" fmla="*/ 1 w 146"/>
                <a:gd name="T47" fmla="*/ 2 h 252"/>
                <a:gd name="T48" fmla="*/ 1 w 146"/>
                <a:gd name="T49" fmla="*/ 0 h 252"/>
                <a:gd name="T50" fmla="*/ 1 w 146"/>
                <a:gd name="T51" fmla="*/ 2 h 252"/>
                <a:gd name="T52" fmla="*/ 1 w 146"/>
                <a:gd name="T53" fmla="*/ 2 h 252"/>
                <a:gd name="T54" fmla="*/ 1 w 146"/>
                <a:gd name="T55" fmla="*/ 2 h 252"/>
                <a:gd name="T56" fmla="*/ 1 w 146"/>
                <a:gd name="T57" fmla="*/ 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01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03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267744" y="123496"/>
            <a:ext cx="3232950" cy="6412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32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职业发展通道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4282" y="1071546"/>
            <a:ext cx="5143536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Above"/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cxnSp>
        <p:nvCxnSpPr>
          <p:cNvPr id="9" name="直接连接符 8"/>
          <p:cNvCxnSpPr/>
          <p:nvPr/>
        </p:nvCxnSpPr>
        <p:spPr>
          <a:xfrm>
            <a:off x="428596" y="2357430"/>
            <a:ext cx="47141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rot="5400000">
            <a:off x="4892677" y="2606669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428596" y="2855114"/>
            <a:ext cx="471411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 rot="5400000">
            <a:off x="177769" y="2605875"/>
            <a:ext cx="50006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6357950" y="857232"/>
            <a:ext cx="1997189" cy="2286016"/>
            <a:chOff x="6503901" y="857232"/>
            <a:chExt cx="1711437" cy="1797013"/>
          </a:xfrm>
        </p:grpSpPr>
        <p:sp>
          <p:nvSpPr>
            <p:cNvPr id="27" name="MH_Other_1"/>
            <p:cNvSpPr/>
            <p:nvPr>
              <p:custDataLst>
                <p:tags r:id="rId1"/>
              </p:custDataLst>
            </p:nvPr>
          </p:nvSpPr>
          <p:spPr>
            <a:xfrm>
              <a:off x="6713402" y="963594"/>
              <a:ext cx="1270000" cy="406400"/>
            </a:xfrm>
            <a:custGeom>
              <a:avLst/>
              <a:gdLst>
                <a:gd name="connsiteX0" fmla="*/ 0 w 1779373"/>
                <a:gd name="connsiteY0" fmla="*/ 568411 h 568411"/>
                <a:gd name="connsiteX1" fmla="*/ 864973 w 1779373"/>
                <a:gd name="connsiteY1" fmla="*/ 0 h 568411"/>
                <a:gd name="connsiteX2" fmla="*/ 1779373 w 1779373"/>
                <a:gd name="connsiteY2" fmla="*/ 543698 h 5684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79373" h="568411">
                  <a:moveTo>
                    <a:pt x="0" y="568411"/>
                  </a:moveTo>
                  <a:lnTo>
                    <a:pt x="864973" y="0"/>
                  </a:lnTo>
                  <a:lnTo>
                    <a:pt x="1779373" y="543698"/>
                  </a:lnTo>
                </a:path>
              </a:pathLst>
            </a:custGeom>
            <a:noFill/>
            <a:ln>
              <a:solidFill>
                <a:srgbClr val="A9A9A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8" name="MH_Other_2"/>
            <p:cNvSpPr/>
            <p:nvPr>
              <p:custDataLst>
                <p:tags r:id="rId2"/>
              </p:custDataLst>
            </p:nvPr>
          </p:nvSpPr>
          <p:spPr>
            <a:xfrm>
              <a:off x="7230927" y="857232"/>
              <a:ext cx="219075" cy="219075"/>
            </a:xfrm>
            <a:prstGeom prst="ellipse">
              <a:avLst/>
            </a:prstGeom>
            <a:solidFill>
              <a:srgbClr val="D7D7D7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29" name="MH_Other_3"/>
            <p:cNvSpPr/>
            <p:nvPr>
              <p:custDataLst>
                <p:tags r:id="rId3"/>
              </p:custDataLst>
            </p:nvPr>
          </p:nvSpPr>
          <p:spPr bwMode="auto">
            <a:xfrm rot="1267204">
              <a:off x="7261090" y="885807"/>
              <a:ext cx="161925" cy="160337"/>
            </a:xfrm>
            <a:prstGeom prst="ellipse">
              <a:avLst/>
            </a:prstGeom>
            <a:gradFill flip="none" rotWithShape="1">
              <a:gsLst>
                <a:gs pos="0">
                  <a:srgbClr val="FFFFFF"/>
                </a:gs>
                <a:gs pos="47000">
                  <a:srgbClr val="A9A9A9"/>
                </a:gs>
                <a:gs pos="82000">
                  <a:srgbClr val="7D7D7D"/>
                </a:gs>
              </a:gsLst>
              <a:path path="circle">
                <a:fillToRect r="100000" b="100000"/>
              </a:path>
              <a:tileRect l="-100000" t="-100000"/>
            </a:gradFill>
            <a:ln w="6350">
              <a:solidFill>
                <a:schemeClr val="bg1">
                  <a:lumMod val="6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0" name="MH_Other_4"/>
            <p:cNvSpPr/>
            <p:nvPr>
              <p:custDataLst>
                <p:tags r:id="rId4"/>
              </p:custDataLst>
            </p:nvPr>
          </p:nvSpPr>
          <p:spPr bwMode="auto">
            <a:xfrm rot="21389837">
              <a:off x="7294427" y="1014394"/>
              <a:ext cx="98425" cy="33338"/>
            </a:xfrm>
            <a:prstGeom prst="ellipse">
              <a:avLst/>
            </a:prstGeom>
            <a:gradFill flip="none" rotWithShape="1">
              <a:gsLst>
                <a:gs pos="0">
                  <a:srgbClr val="FFFFFF">
                    <a:alpha val="55000"/>
                  </a:srgbClr>
                </a:gs>
                <a:gs pos="50000">
                  <a:schemeClr val="bg1">
                    <a:shade val="67500"/>
                    <a:satMod val="115000"/>
                    <a:alpha val="12000"/>
                  </a:schemeClr>
                </a:gs>
                <a:gs pos="100000">
                  <a:srgbClr val="FFFFFF"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1" name="MH_Other_5"/>
            <p:cNvSpPr/>
            <p:nvPr>
              <p:custDataLst>
                <p:tags r:id="rId5"/>
              </p:custDataLst>
            </p:nvPr>
          </p:nvSpPr>
          <p:spPr bwMode="auto">
            <a:xfrm rot="2179789">
              <a:off x="7307127" y="890569"/>
              <a:ext cx="92075" cy="53975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alpha val="0"/>
                  </a:schemeClr>
                </a:gs>
                <a:gs pos="16000">
                  <a:schemeClr val="bg1">
                    <a:alpha val="51000"/>
                  </a:schemeClr>
                </a:gs>
                <a:gs pos="30000">
                  <a:schemeClr val="bg1">
                    <a:alpha val="0"/>
                  </a:schemeClr>
                </a:gs>
              </a:gsLst>
              <a:lin ang="2700000" scaled="1"/>
              <a:tileRect/>
            </a:gra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/>
            </a:p>
          </p:txBody>
        </p:sp>
        <p:sp>
          <p:nvSpPr>
            <p:cNvPr id="32" name="MH_SubTitle_1"/>
            <p:cNvSpPr/>
            <p:nvPr>
              <p:custDataLst>
                <p:tags r:id="rId6"/>
              </p:custDataLst>
            </p:nvPr>
          </p:nvSpPr>
          <p:spPr>
            <a:xfrm>
              <a:off x="6503901" y="1398725"/>
              <a:ext cx="1711437" cy="1255520"/>
            </a:xfrm>
            <a:prstGeom prst="rect">
              <a:avLst/>
            </a:prstGeom>
            <a:solidFill>
              <a:srgbClr val="FFFFFF"/>
            </a:solidFill>
            <a:ln w="101600">
              <a:solidFill>
                <a:srgbClr val="01AFEE"/>
              </a:solidFill>
            </a:ln>
            <a:effectLst>
              <a:innerShdw blurRad="114300">
                <a:schemeClr val="accent1">
                  <a:lumMod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16000" tIns="90000" rIns="180000" bIns="90000" anchor="ctr">
              <a:normAutofit/>
            </a:bodyPr>
            <a:lstStyle/>
            <a:p>
              <a:pPr algn="ctr" eaLnBrk="1" fontAlgn="auto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6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大职位族</a:t>
              </a:r>
              <a:r>
                <a:rPr lang="en-US" altLang="zh-CN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11</a:t>
              </a:r>
              <a:r>
                <a:rPr lang="zh-CN" altLang="en-US" sz="2000" b="1">
                  <a:solidFill>
                    <a:srgbClr val="FF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个职级</a:t>
              </a:r>
              <a:endParaRPr lang="zh-CN" altLang="en-US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36" name="图片 35" descr="A000220150322J80PPIC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410154" y="3815546"/>
            <a:ext cx="3519564" cy="247097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57158" y="785794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职业发展</a:t>
            </a:r>
            <a:r>
              <a:rPr lang="zh-CN" altLang="en-US" sz="400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通道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267744" y="123496"/>
            <a:ext cx="3232950" cy="6412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培训与发展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285720" y="2071678"/>
            <a:ext cx="3325813" cy="1055688"/>
            <a:chOff x="285720" y="2071678"/>
            <a:chExt cx="3325813" cy="1055688"/>
          </a:xfrm>
        </p:grpSpPr>
        <p:sp>
          <p:nvSpPr>
            <p:cNvPr id="17" name="MH_SubTitle_1"/>
            <p:cNvSpPr/>
            <p:nvPr>
              <p:custDataLst>
                <p:tags r:id="rId10"/>
              </p:custDataLst>
            </p:nvPr>
          </p:nvSpPr>
          <p:spPr>
            <a:xfrm flipH="1">
              <a:off x="2320895" y="2438391"/>
              <a:ext cx="1290638" cy="688975"/>
            </a:xfrm>
            <a:custGeom>
              <a:avLst/>
              <a:gdLst>
                <a:gd name="connsiteX0" fmla="*/ 3629334 w 3629334"/>
                <a:gd name="connsiteY0" fmla="*/ 0 h 1939865"/>
                <a:gd name="connsiteX1" fmla="*/ 230534 w 3629334"/>
                <a:gd name="connsiteY1" fmla="*/ 0 h 1939865"/>
                <a:gd name="connsiteX2" fmla="*/ 0 w 3629334"/>
                <a:gd name="connsiteY2" fmla="*/ 230534 h 1939865"/>
                <a:gd name="connsiteX3" fmla="*/ 0 w 3629334"/>
                <a:gd name="connsiteY3" fmla="*/ 1709331 h 1939865"/>
                <a:gd name="connsiteX4" fmla="*/ 230534 w 3629334"/>
                <a:gd name="connsiteY4" fmla="*/ 1939865 h 1939865"/>
                <a:gd name="connsiteX5" fmla="*/ 3629334 w 3629334"/>
                <a:gd name="connsiteY5" fmla="*/ 1939865 h 193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9334" h="1939865">
                  <a:moveTo>
                    <a:pt x="3629334" y="0"/>
                  </a:moveTo>
                  <a:lnTo>
                    <a:pt x="230534" y="0"/>
                  </a:lnTo>
                  <a:cubicBezTo>
                    <a:pt x="103214" y="0"/>
                    <a:pt x="0" y="103214"/>
                    <a:pt x="0" y="230534"/>
                  </a:cubicBezTo>
                  <a:lnTo>
                    <a:pt x="0" y="1709331"/>
                  </a:lnTo>
                  <a:cubicBezTo>
                    <a:pt x="0" y="1836651"/>
                    <a:pt x="103214" y="1939865"/>
                    <a:pt x="230534" y="1939865"/>
                  </a:cubicBezTo>
                  <a:lnTo>
                    <a:pt x="3629334" y="19398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40000">
                  <a:srgbClr val="FFFFFF"/>
                </a:gs>
                <a:gs pos="100000">
                  <a:srgbClr val="979A9C"/>
                </a:gs>
              </a:gsLst>
              <a:lin ang="19200000" scaled="0"/>
              <a:tileRect/>
            </a:gradFill>
          </p:spPr>
          <p:txBody>
            <a:bodyPr wrap="square" lIns="576000" rIns="72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>
                  <a:solidFill>
                    <a:srgbClr val="F5664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1</a:t>
              </a:r>
              <a:endParaRPr lang="zh-CN" altLang="en-US" sz="1400" b="1" dirty="0" err="1">
                <a:solidFill>
                  <a:srgbClr val="F56645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8" name="MH_Text_1"/>
            <p:cNvSpPr>
              <a:spLocks/>
            </p:cNvSpPr>
            <p:nvPr>
              <p:custDataLst>
                <p:tags r:id="rId11"/>
              </p:custDataLst>
            </p:nvPr>
          </p:nvSpPr>
          <p:spPr bwMode="auto">
            <a:xfrm>
              <a:off x="285720" y="2438391"/>
              <a:ext cx="2384425" cy="688975"/>
            </a:xfrm>
            <a:custGeom>
              <a:avLst/>
              <a:gdLst>
                <a:gd name="T0" fmla="*/ 81930 w 6706310"/>
                <a:gd name="T1" fmla="*/ 0 h 1939865"/>
                <a:gd name="T2" fmla="*/ 1931379 w 6706310"/>
                <a:gd name="T3" fmla="*/ 0 h 1939865"/>
                <a:gd name="T4" fmla="*/ 1927959 w 6706310"/>
                <a:gd name="T5" fmla="*/ 20747 h 1939865"/>
                <a:gd name="T6" fmla="*/ 2127554 w 6706310"/>
                <a:gd name="T7" fmla="*/ 169517 h 1939865"/>
                <a:gd name="T8" fmla="*/ 2161945 w 6706310"/>
                <a:gd name="T9" fmla="*/ 179446 h 1939865"/>
                <a:gd name="T10" fmla="*/ 2383364 w 6706310"/>
                <a:gd name="T11" fmla="*/ 424000 h 1939865"/>
                <a:gd name="T12" fmla="*/ 2020831 w 6706310"/>
                <a:gd name="T13" fmla="*/ 689411 h 1939865"/>
                <a:gd name="T14" fmla="*/ 2019813 w 6706310"/>
                <a:gd name="T15" fmla="*/ 689373 h 1939865"/>
                <a:gd name="T16" fmla="*/ 2019813 w 6706310"/>
                <a:gd name="T17" fmla="*/ 689411 h 1939865"/>
                <a:gd name="T18" fmla="*/ 81930 w 6706310"/>
                <a:gd name="T19" fmla="*/ 689411 h 1939865"/>
                <a:gd name="T20" fmla="*/ 0 w 6706310"/>
                <a:gd name="T21" fmla="*/ 607481 h 1939865"/>
                <a:gd name="T22" fmla="*/ 0 w 6706310"/>
                <a:gd name="T23" fmla="*/ 81930 h 1939865"/>
                <a:gd name="T24" fmla="*/ 81930 w 6706310"/>
                <a:gd name="T25" fmla="*/ 0 h 19398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06310"/>
                <a:gd name="T40" fmla="*/ 0 h 1939865"/>
                <a:gd name="T41" fmla="*/ 6706310 w 6706310"/>
                <a:gd name="T42" fmla="*/ 1939865 h 19398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06310" h="1939865">
                  <a:moveTo>
                    <a:pt x="230534" y="0"/>
                  </a:moveTo>
                  <a:lnTo>
                    <a:pt x="5434515" y="0"/>
                  </a:lnTo>
                  <a:lnTo>
                    <a:pt x="5424892" y="58377"/>
                  </a:lnTo>
                  <a:cubicBezTo>
                    <a:pt x="5398086" y="343808"/>
                    <a:pt x="5711845" y="362343"/>
                    <a:pt x="5986512" y="476986"/>
                  </a:cubicBezTo>
                  <a:lnTo>
                    <a:pt x="6083281" y="504925"/>
                  </a:lnTo>
                  <a:cubicBezTo>
                    <a:pt x="6449409" y="618298"/>
                    <a:pt x="6706310" y="883711"/>
                    <a:pt x="6706310" y="1193051"/>
                  </a:cubicBezTo>
                  <a:cubicBezTo>
                    <a:pt x="6706310" y="1605505"/>
                    <a:pt x="6249597" y="1939865"/>
                    <a:pt x="5686214" y="1939865"/>
                  </a:cubicBezTo>
                  <a:lnTo>
                    <a:pt x="5683351" y="1939759"/>
                  </a:lnTo>
                  <a:lnTo>
                    <a:pt x="5683351" y="1939865"/>
                  </a:lnTo>
                  <a:lnTo>
                    <a:pt x="230534" y="1939865"/>
                  </a:lnTo>
                  <a:cubicBezTo>
                    <a:pt x="103214" y="1939865"/>
                    <a:pt x="0" y="1836651"/>
                    <a:pt x="0" y="1709331"/>
                  </a:cubicBezTo>
                  <a:lnTo>
                    <a:pt x="0" y="230534"/>
                  </a:lnTo>
                  <a:cubicBezTo>
                    <a:pt x="0" y="103214"/>
                    <a:pt x="103214" y="0"/>
                    <a:pt x="230534" y="0"/>
                  </a:cubicBezTo>
                  <a:close/>
                </a:path>
              </a:pathLst>
            </a:custGeom>
            <a:solidFill>
              <a:srgbClr val="F566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36000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内部培训</a:t>
              </a:r>
              <a:endParaRPr lang="da-DK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19" name="MH_Other_1"/>
            <p:cNvSpPr>
              <a:spLocks/>
            </p:cNvSpPr>
            <p:nvPr>
              <p:custDataLst>
                <p:tags r:id="rId12"/>
              </p:custDataLst>
            </p:nvPr>
          </p:nvSpPr>
          <p:spPr bwMode="auto">
            <a:xfrm>
              <a:off x="2214533" y="2071678"/>
              <a:ext cx="804862" cy="881063"/>
            </a:xfrm>
            <a:custGeom>
              <a:avLst/>
              <a:gdLst>
                <a:gd name="T0" fmla="*/ 492711 w 2265576"/>
                <a:gd name="T1" fmla="*/ 39 h 2479289"/>
                <a:gd name="T2" fmla="*/ 795398 w 2265576"/>
                <a:gd name="T3" fmla="*/ 363721 h 2479289"/>
                <a:gd name="T4" fmla="*/ 434134 w 2265576"/>
                <a:gd name="T5" fmla="*/ 881117 h 2479289"/>
                <a:gd name="T6" fmla="*/ 439677 w 2265576"/>
                <a:gd name="T7" fmla="*/ 870029 h 2479289"/>
                <a:gd name="T8" fmla="*/ 455976 w 2265576"/>
                <a:gd name="T9" fmla="*/ 791104 h 2479289"/>
                <a:gd name="T10" fmla="*/ 234556 w 2265576"/>
                <a:gd name="T11" fmla="*/ 546550 h 2479289"/>
                <a:gd name="T12" fmla="*/ 200166 w 2265576"/>
                <a:gd name="T13" fmla="*/ 536621 h 2479289"/>
                <a:gd name="T14" fmla="*/ 4130 w 2265576"/>
                <a:gd name="T15" fmla="*/ 366260 h 2479289"/>
                <a:gd name="T16" fmla="*/ 389185 w 2265576"/>
                <a:gd name="T17" fmla="*/ 11670 h 2479289"/>
                <a:gd name="T18" fmla="*/ 492711 w 2265576"/>
                <a:gd name="T19" fmla="*/ 39 h 2479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5576" h="2479289">
                  <a:moveTo>
                    <a:pt x="1386389" y="110"/>
                  </a:moveTo>
                  <a:cubicBezTo>
                    <a:pt x="1843438" y="6155"/>
                    <a:pt x="2395774" y="262753"/>
                    <a:pt x="2238090" y="1023438"/>
                  </a:cubicBezTo>
                  <a:lnTo>
                    <a:pt x="1221565" y="2479289"/>
                  </a:lnTo>
                  <a:lnTo>
                    <a:pt x="1237163" y="2448090"/>
                  </a:lnTo>
                  <a:cubicBezTo>
                    <a:pt x="1266968" y="2377935"/>
                    <a:pt x="1283024" y="2303345"/>
                    <a:pt x="1283024" y="2226010"/>
                  </a:cubicBezTo>
                  <a:cubicBezTo>
                    <a:pt x="1283024" y="1916670"/>
                    <a:pt x="1026123" y="1651257"/>
                    <a:pt x="659995" y="1537884"/>
                  </a:cubicBezTo>
                  <a:lnTo>
                    <a:pt x="563226" y="1509944"/>
                  </a:lnTo>
                  <a:cubicBezTo>
                    <a:pt x="270248" y="1387658"/>
                    <a:pt x="-67209" y="1374722"/>
                    <a:pt x="11621" y="1030582"/>
                  </a:cubicBezTo>
                  <a:lnTo>
                    <a:pt x="1095090" y="32838"/>
                  </a:lnTo>
                  <a:cubicBezTo>
                    <a:pt x="1180517" y="10663"/>
                    <a:pt x="1280916" y="-1285"/>
                    <a:pt x="1386389" y="11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34000">
                  <a:srgbClr val="FFFFFF"/>
                </a:gs>
                <a:gs pos="63000">
                  <a:srgbClr val="D9D9D9"/>
                </a:gs>
                <a:gs pos="100000">
                  <a:srgbClr val="979A9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285720" y="3809991"/>
            <a:ext cx="3325813" cy="1055687"/>
            <a:chOff x="285720" y="3809991"/>
            <a:chExt cx="3325813" cy="1055687"/>
          </a:xfrm>
        </p:grpSpPr>
        <p:sp>
          <p:nvSpPr>
            <p:cNvPr id="20" name="MH_SubTitle_3"/>
            <p:cNvSpPr/>
            <p:nvPr>
              <p:custDataLst>
                <p:tags r:id="rId7"/>
              </p:custDataLst>
            </p:nvPr>
          </p:nvSpPr>
          <p:spPr>
            <a:xfrm flipH="1">
              <a:off x="2320895" y="4176703"/>
              <a:ext cx="1290638" cy="688975"/>
            </a:xfrm>
            <a:custGeom>
              <a:avLst/>
              <a:gdLst>
                <a:gd name="connsiteX0" fmla="*/ 3629334 w 3629334"/>
                <a:gd name="connsiteY0" fmla="*/ 0 h 1939865"/>
                <a:gd name="connsiteX1" fmla="*/ 230534 w 3629334"/>
                <a:gd name="connsiteY1" fmla="*/ 0 h 1939865"/>
                <a:gd name="connsiteX2" fmla="*/ 0 w 3629334"/>
                <a:gd name="connsiteY2" fmla="*/ 230534 h 1939865"/>
                <a:gd name="connsiteX3" fmla="*/ 0 w 3629334"/>
                <a:gd name="connsiteY3" fmla="*/ 1709331 h 1939865"/>
                <a:gd name="connsiteX4" fmla="*/ 230534 w 3629334"/>
                <a:gd name="connsiteY4" fmla="*/ 1939865 h 1939865"/>
                <a:gd name="connsiteX5" fmla="*/ 3629334 w 3629334"/>
                <a:gd name="connsiteY5" fmla="*/ 1939865 h 193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9334" h="1939865">
                  <a:moveTo>
                    <a:pt x="3629334" y="0"/>
                  </a:moveTo>
                  <a:lnTo>
                    <a:pt x="230534" y="0"/>
                  </a:lnTo>
                  <a:cubicBezTo>
                    <a:pt x="103214" y="0"/>
                    <a:pt x="0" y="103214"/>
                    <a:pt x="0" y="230534"/>
                  </a:cubicBezTo>
                  <a:lnTo>
                    <a:pt x="0" y="1709331"/>
                  </a:lnTo>
                  <a:cubicBezTo>
                    <a:pt x="0" y="1836651"/>
                    <a:pt x="103214" y="1939865"/>
                    <a:pt x="230534" y="1939865"/>
                  </a:cubicBezTo>
                  <a:lnTo>
                    <a:pt x="3629334" y="19398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40000">
                  <a:srgbClr val="FFFFFF"/>
                </a:gs>
                <a:gs pos="100000">
                  <a:srgbClr val="979A9C"/>
                </a:gs>
              </a:gsLst>
              <a:lin ang="19200000" scaled="0"/>
              <a:tileRect/>
            </a:gradFill>
          </p:spPr>
          <p:txBody>
            <a:bodyPr wrap="square" lIns="576000" rIns="72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>
                  <a:solidFill>
                    <a:srgbClr val="797DB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3</a:t>
              </a:r>
              <a:endParaRPr lang="zh-CN" altLang="en-US" sz="1400" b="1" dirty="0" err="1">
                <a:solidFill>
                  <a:srgbClr val="797DBE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MH_Text_3"/>
            <p:cNvSpPr>
              <a:spLocks/>
            </p:cNvSpPr>
            <p:nvPr>
              <p:custDataLst>
                <p:tags r:id="rId8"/>
              </p:custDataLst>
            </p:nvPr>
          </p:nvSpPr>
          <p:spPr bwMode="auto">
            <a:xfrm>
              <a:off x="285720" y="4176703"/>
              <a:ext cx="2384425" cy="688975"/>
            </a:xfrm>
            <a:custGeom>
              <a:avLst/>
              <a:gdLst>
                <a:gd name="T0" fmla="*/ 81930 w 6706310"/>
                <a:gd name="T1" fmla="*/ 0 h 1939865"/>
                <a:gd name="T2" fmla="*/ 1931379 w 6706310"/>
                <a:gd name="T3" fmla="*/ 0 h 1939865"/>
                <a:gd name="T4" fmla="*/ 1927959 w 6706310"/>
                <a:gd name="T5" fmla="*/ 20747 h 1939865"/>
                <a:gd name="T6" fmla="*/ 2127554 w 6706310"/>
                <a:gd name="T7" fmla="*/ 169517 h 1939865"/>
                <a:gd name="T8" fmla="*/ 2161945 w 6706310"/>
                <a:gd name="T9" fmla="*/ 179446 h 1939865"/>
                <a:gd name="T10" fmla="*/ 2383364 w 6706310"/>
                <a:gd name="T11" fmla="*/ 424000 h 1939865"/>
                <a:gd name="T12" fmla="*/ 2020831 w 6706310"/>
                <a:gd name="T13" fmla="*/ 689411 h 1939865"/>
                <a:gd name="T14" fmla="*/ 2019813 w 6706310"/>
                <a:gd name="T15" fmla="*/ 689373 h 1939865"/>
                <a:gd name="T16" fmla="*/ 2019813 w 6706310"/>
                <a:gd name="T17" fmla="*/ 689411 h 1939865"/>
                <a:gd name="T18" fmla="*/ 81930 w 6706310"/>
                <a:gd name="T19" fmla="*/ 689411 h 1939865"/>
                <a:gd name="T20" fmla="*/ 0 w 6706310"/>
                <a:gd name="T21" fmla="*/ 607481 h 1939865"/>
                <a:gd name="T22" fmla="*/ 0 w 6706310"/>
                <a:gd name="T23" fmla="*/ 81930 h 1939865"/>
                <a:gd name="T24" fmla="*/ 81930 w 6706310"/>
                <a:gd name="T25" fmla="*/ 0 h 19398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06310"/>
                <a:gd name="T40" fmla="*/ 0 h 1939865"/>
                <a:gd name="T41" fmla="*/ 6706310 w 6706310"/>
                <a:gd name="T42" fmla="*/ 1939865 h 19398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06310" h="1939865">
                  <a:moveTo>
                    <a:pt x="230534" y="0"/>
                  </a:moveTo>
                  <a:lnTo>
                    <a:pt x="5434515" y="0"/>
                  </a:lnTo>
                  <a:lnTo>
                    <a:pt x="5424892" y="58377"/>
                  </a:lnTo>
                  <a:cubicBezTo>
                    <a:pt x="5398086" y="343808"/>
                    <a:pt x="5711845" y="362343"/>
                    <a:pt x="5986512" y="476986"/>
                  </a:cubicBezTo>
                  <a:lnTo>
                    <a:pt x="6083281" y="504925"/>
                  </a:lnTo>
                  <a:cubicBezTo>
                    <a:pt x="6449409" y="618298"/>
                    <a:pt x="6706310" y="883711"/>
                    <a:pt x="6706310" y="1193051"/>
                  </a:cubicBezTo>
                  <a:cubicBezTo>
                    <a:pt x="6706310" y="1605505"/>
                    <a:pt x="6249597" y="1939865"/>
                    <a:pt x="5686214" y="1939865"/>
                  </a:cubicBezTo>
                  <a:lnTo>
                    <a:pt x="5683351" y="1939759"/>
                  </a:lnTo>
                  <a:lnTo>
                    <a:pt x="5683351" y="1939865"/>
                  </a:lnTo>
                  <a:lnTo>
                    <a:pt x="230534" y="1939865"/>
                  </a:lnTo>
                  <a:cubicBezTo>
                    <a:pt x="103214" y="1939865"/>
                    <a:pt x="0" y="1836651"/>
                    <a:pt x="0" y="1709331"/>
                  </a:cubicBezTo>
                  <a:lnTo>
                    <a:pt x="0" y="230534"/>
                  </a:lnTo>
                  <a:cubicBezTo>
                    <a:pt x="0" y="103214"/>
                    <a:pt x="103214" y="0"/>
                    <a:pt x="230534" y="0"/>
                  </a:cubicBezTo>
                  <a:close/>
                </a:path>
              </a:pathLst>
            </a:custGeom>
            <a:solidFill>
              <a:srgbClr val="797D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36000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高管培训</a:t>
              </a:r>
              <a:endParaRPr lang="da-DK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2" name="MH_Other_2"/>
            <p:cNvSpPr>
              <a:spLocks/>
            </p:cNvSpPr>
            <p:nvPr>
              <p:custDataLst>
                <p:tags r:id="rId9"/>
              </p:custDataLst>
            </p:nvPr>
          </p:nvSpPr>
          <p:spPr bwMode="auto">
            <a:xfrm>
              <a:off x="2214533" y="3809991"/>
              <a:ext cx="804862" cy="881062"/>
            </a:xfrm>
            <a:custGeom>
              <a:avLst/>
              <a:gdLst>
                <a:gd name="T0" fmla="*/ 492711 w 2265576"/>
                <a:gd name="T1" fmla="*/ 39 h 2479289"/>
                <a:gd name="T2" fmla="*/ 795398 w 2265576"/>
                <a:gd name="T3" fmla="*/ 363721 h 2479289"/>
                <a:gd name="T4" fmla="*/ 434134 w 2265576"/>
                <a:gd name="T5" fmla="*/ 881117 h 2479289"/>
                <a:gd name="T6" fmla="*/ 439677 w 2265576"/>
                <a:gd name="T7" fmla="*/ 870029 h 2479289"/>
                <a:gd name="T8" fmla="*/ 455976 w 2265576"/>
                <a:gd name="T9" fmla="*/ 791104 h 2479289"/>
                <a:gd name="T10" fmla="*/ 234556 w 2265576"/>
                <a:gd name="T11" fmla="*/ 546550 h 2479289"/>
                <a:gd name="T12" fmla="*/ 200166 w 2265576"/>
                <a:gd name="T13" fmla="*/ 536621 h 2479289"/>
                <a:gd name="T14" fmla="*/ 4130 w 2265576"/>
                <a:gd name="T15" fmla="*/ 366260 h 2479289"/>
                <a:gd name="T16" fmla="*/ 389185 w 2265576"/>
                <a:gd name="T17" fmla="*/ 11670 h 2479289"/>
                <a:gd name="T18" fmla="*/ 492711 w 2265576"/>
                <a:gd name="T19" fmla="*/ 39 h 2479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5576" h="2479289">
                  <a:moveTo>
                    <a:pt x="1386389" y="110"/>
                  </a:moveTo>
                  <a:cubicBezTo>
                    <a:pt x="1843438" y="6155"/>
                    <a:pt x="2395774" y="262753"/>
                    <a:pt x="2238090" y="1023438"/>
                  </a:cubicBezTo>
                  <a:lnTo>
                    <a:pt x="1221565" y="2479289"/>
                  </a:lnTo>
                  <a:lnTo>
                    <a:pt x="1237163" y="2448090"/>
                  </a:lnTo>
                  <a:cubicBezTo>
                    <a:pt x="1266968" y="2377935"/>
                    <a:pt x="1283024" y="2303345"/>
                    <a:pt x="1283024" y="2226010"/>
                  </a:cubicBezTo>
                  <a:cubicBezTo>
                    <a:pt x="1283024" y="1916670"/>
                    <a:pt x="1026123" y="1651257"/>
                    <a:pt x="659995" y="1537884"/>
                  </a:cubicBezTo>
                  <a:lnTo>
                    <a:pt x="563226" y="1509944"/>
                  </a:lnTo>
                  <a:cubicBezTo>
                    <a:pt x="270248" y="1387658"/>
                    <a:pt x="-67209" y="1374722"/>
                    <a:pt x="11621" y="1030582"/>
                  </a:cubicBezTo>
                  <a:lnTo>
                    <a:pt x="1095090" y="32838"/>
                  </a:lnTo>
                  <a:cubicBezTo>
                    <a:pt x="1180517" y="10663"/>
                    <a:pt x="1280916" y="-1285"/>
                    <a:pt x="1386389" y="11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34000">
                  <a:srgbClr val="FFFFFF"/>
                </a:gs>
                <a:gs pos="63000">
                  <a:srgbClr val="D9D9D9"/>
                </a:gs>
                <a:gs pos="100000">
                  <a:srgbClr val="979A9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125758" y="2940041"/>
            <a:ext cx="3325812" cy="1057275"/>
            <a:chOff x="3125758" y="2940041"/>
            <a:chExt cx="3325812" cy="1057275"/>
          </a:xfrm>
        </p:grpSpPr>
        <p:sp>
          <p:nvSpPr>
            <p:cNvPr id="23" name="MH_SubTitle_2"/>
            <p:cNvSpPr/>
            <p:nvPr>
              <p:custDataLst>
                <p:tags r:id="rId4"/>
              </p:custDataLst>
            </p:nvPr>
          </p:nvSpPr>
          <p:spPr>
            <a:xfrm flipH="1">
              <a:off x="5160933" y="3306753"/>
              <a:ext cx="1290637" cy="690563"/>
            </a:xfrm>
            <a:custGeom>
              <a:avLst/>
              <a:gdLst>
                <a:gd name="connsiteX0" fmla="*/ 3629334 w 3629334"/>
                <a:gd name="connsiteY0" fmla="*/ 0 h 1939865"/>
                <a:gd name="connsiteX1" fmla="*/ 230534 w 3629334"/>
                <a:gd name="connsiteY1" fmla="*/ 0 h 1939865"/>
                <a:gd name="connsiteX2" fmla="*/ 0 w 3629334"/>
                <a:gd name="connsiteY2" fmla="*/ 230534 h 1939865"/>
                <a:gd name="connsiteX3" fmla="*/ 0 w 3629334"/>
                <a:gd name="connsiteY3" fmla="*/ 1709331 h 1939865"/>
                <a:gd name="connsiteX4" fmla="*/ 230534 w 3629334"/>
                <a:gd name="connsiteY4" fmla="*/ 1939865 h 1939865"/>
                <a:gd name="connsiteX5" fmla="*/ 3629334 w 3629334"/>
                <a:gd name="connsiteY5" fmla="*/ 1939865 h 193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9334" h="1939865">
                  <a:moveTo>
                    <a:pt x="3629334" y="0"/>
                  </a:moveTo>
                  <a:lnTo>
                    <a:pt x="230534" y="0"/>
                  </a:lnTo>
                  <a:cubicBezTo>
                    <a:pt x="103214" y="0"/>
                    <a:pt x="0" y="103214"/>
                    <a:pt x="0" y="230534"/>
                  </a:cubicBezTo>
                  <a:lnTo>
                    <a:pt x="0" y="1709331"/>
                  </a:lnTo>
                  <a:cubicBezTo>
                    <a:pt x="0" y="1836651"/>
                    <a:pt x="103214" y="1939865"/>
                    <a:pt x="230534" y="1939865"/>
                  </a:cubicBezTo>
                  <a:lnTo>
                    <a:pt x="3629334" y="19398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40000">
                  <a:srgbClr val="FFFFFF"/>
                </a:gs>
                <a:gs pos="100000">
                  <a:srgbClr val="979A9C"/>
                </a:gs>
              </a:gsLst>
              <a:lin ang="19200000" scaled="0"/>
              <a:tileRect/>
            </a:gradFill>
          </p:spPr>
          <p:txBody>
            <a:bodyPr wrap="square" lIns="576000" rIns="72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>
                  <a:solidFill>
                    <a:srgbClr val="FDBC21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2</a:t>
              </a:r>
              <a:endParaRPr lang="zh-CN" altLang="en-US" sz="1400" b="1" dirty="0" err="1">
                <a:solidFill>
                  <a:srgbClr val="FDBC2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4" name="MH_Text_2"/>
            <p:cNvSpPr>
              <a:spLocks/>
            </p:cNvSpPr>
            <p:nvPr>
              <p:custDataLst>
                <p:tags r:id="rId5"/>
              </p:custDataLst>
            </p:nvPr>
          </p:nvSpPr>
          <p:spPr bwMode="auto">
            <a:xfrm>
              <a:off x="3125758" y="3306753"/>
              <a:ext cx="2384425" cy="690563"/>
            </a:xfrm>
            <a:custGeom>
              <a:avLst/>
              <a:gdLst>
                <a:gd name="T0" fmla="*/ 81930 w 6706310"/>
                <a:gd name="T1" fmla="*/ 0 h 1939865"/>
                <a:gd name="T2" fmla="*/ 1931379 w 6706310"/>
                <a:gd name="T3" fmla="*/ 0 h 1939865"/>
                <a:gd name="T4" fmla="*/ 1927959 w 6706310"/>
                <a:gd name="T5" fmla="*/ 20747 h 1939865"/>
                <a:gd name="T6" fmla="*/ 2127554 w 6706310"/>
                <a:gd name="T7" fmla="*/ 169517 h 1939865"/>
                <a:gd name="T8" fmla="*/ 2161945 w 6706310"/>
                <a:gd name="T9" fmla="*/ 179446 h 1939865"/>
                <a:gd name="T10" fmla="*/ 2383364 w 6706310"/>
                <a:gd name="T11" fmla="*/ 424000 h 1939865"/>
                <a:gd name="T12" fmla="*/ 2020831 w 6706310"/>
                <a:gd name="T13" fmla="*/ 689411 h 1939865"/>
                <a:gd name="T14" fmla="*/ 2019813 w 6706310"/>
                <a:gd name="T15" fmla="*/ 689373 h 1939865"/>
                <a:gd name="T16" fmla="*/ 2019813 w 6706310"/>
                <a:gd name="T17" fmla="*/ 689411 h 1939865"/>
                <a:gd name="T18" fmla="*/ 81930 w 6706310"/>
                <a:gd name="T19" fmla="*/ 689411 h 1939865"/>
                <a:gd name="T20" fmla="*/ 0 w 6706310"/>
                <a:gd name="T21" fmla="*/ 607481 h 1939865"/>
                <a:gd name="T22" fmla="*/ 0 w 6706310"/>
                <a:gd name="T23" fmla="*/ 81930 h 1939865"/>
                <a:gd name="T24" fmla="*/ 81930 w 6706310"/>
                <a:gd name="T25" fmla="*/ 0 h 19398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06310"/>
                <a:gd name="T40" fmla="*/ 0 h 1939865"/>
                <a:gd name="T41" fmla="*/ 6706310 w 6706310"/>
                <a:gd name="T42" fmla="*/ 1939865 h 19398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06310" h="1939865">
                  <a:moveTo>
                    <a:pt x="230534" y="0"/>
                  </a:moveTo>
                  <a:lnTo>
                    <a:pt x="5434515" y="0"/>
                  </a:lnTo>
                  <a:lnTo>
                    <a:pt x="5424892" y="58377"/>
                  </a:lnTo>
                  <a:cubicBezTo>
                    <a:pt x="5398086" y="343808"/>
                    <a:pt x="5711845" y="362343"/>
                    <a:pt x="5986512" y="476986"/>
                  </a:cubicBezTo>
                  <a:lnTo>
                    <a:pt x="6083281" y="504925"/>
                  </a:lnTo>
                  <a:cubicBezTo>
                    <a:pt x="6449409" y="618298"/>
                    <a:pt x="6706310" y="883711"/>
                    <a:pt x="6706310" y="1193051"/>
                  </a:cubicBezTo>
                  <a:cubicBezTo>
                    <a:pt x="6706310" y="1605505"/>
                    <a:pt x="6249597" y="1939865"/>
                    <a:pt x="5686214" y="1939865"/>
                  </a:cubicBezTo>
                  <a:lnTo>
                    <a:pt x="5683351" y="1939759"/>
                  </a:lnTo>
                  <a:lnTo>
                    <a:pt x="5683351" y="1939865"/>
                  </a:lnTo>
                  <a:lnTo>
                    <a:pt x="230534" y="1939865"/>
                  </a:lnTo>
                  <a:cubicBezTo>
                    <a:pt x="103214" y="1939865"/>
                    <a:pt x="0" y="1836651"/>
                    <a:pt x="0" y="1709331"/>
                  </a:cubicBezTo>
                  <a:lnTo>
                    <a:pt x="0" y="230534"/>
                  </a:lnTo>
                  <a:cubicBezTo>
                    <a:pt x="0" y="103214"/>
                    <a:pt x="103214" y="0"/>
                    <a:pt x="230534" y="0"/>
                  </a:cubicBezTo>
                  <a:close/>
                </a:path>
              </a:pathLst>
            </a:custGeom>
            <a:solidFill>
              <a:srgbClr val="FDBC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36000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定向培养</a:t>
              </a:r>
              <a:endParaRPr lang="da-DK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5" name="MH_Other_3"/>
            <p:cNvSpPr>
              <a:spLocks/>
            </p:cNvSpPr>
            <p:nvPr>
              <p:custDataLst>
                <p:tags r:id="rId6"/>
              </p:custDataLst>
            </p:nvPr>
          </p:nvSpPr>
          <p:spPr bwMode="auto">
            <a:xfrm>
              <a:off x="5052983" y="2940041"/>
              <a:ext cx="806450" cy="881062"/>
            </a:xfrm>
            <a:custGeom>
              <a:avLst/>
              <a:gdLst>
                <a:gd name="T0" fmla="*/ 492711 w 2265576"/>
                <a:gd name="T1" fmla="*/ 39 h 2479289"/>
                <a:gd name="T2" fmla="*/ 795398 w 2265576"/>
                <a:gd name="T3" fmla="*/ 363721 h 2479289"/>
                <a:gd name="T4" fmla="*/ 434134 w 2265576"/>
                <a:gd name="T5" fmla="*/ 881117 h 2479289"/>
                <a:gd name="T6" fmla="*/ 439677 w 2265576"/>
                <a:gd name="T7" fmla="*/ 870029 h 2479289"/>
                <a:gd name="T8" fmla="*/ 455976 w 2265576"/>
                <a:gd name="T9" fmla="*/ 791104 h 2479289"/>
                <a:gd name="T10" fmla="*/ 234556 w 2265576"/>
                <a:gd name="T11" fmla="*/ 546550 h 2479289"/>
                <a:gd name="T12" fmla="*/ 200166 w 2265576"/>
                <a:gd name="T13" fmla="*/ 536621 h 2479289"/>
                <a:gd name="T14" fmla="*/ 4130 w 2265576"/>
                <a:gd name="T15" fmla="*/ 366260 h 2479289"/>
                <a:gd name="T16" fmla="*/ 389185 w 2265576"/>
                <a:gd name="T17" fmla="*/ 11670 h 2479289"/>
                <a:gd name="T18" fmla="*/ 492711 w 2265576"/>
                <a:gd name="T19" fmla="*/ 39 h 2479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5576" h="2479289">
                  <a:moveTo>
                    <a:pt x="1386389" y="110"/>
                  </a:moveTo>
                  <a:cubicBezTo>
                    <a:pt x="1843438" y="6155"/>
                    <a:pt x="2395774" y="262753"/>
                    <a:pt x="2238090" y="1023438"/>
                  </a:cubicBezTo>
                  <a:lnTo>
                    <a:pt x="1221565" y="2479289"/>
                  </a:lnTo>
                  <a:lnTo>
                    <a:pt x="1237163" y="2448090"/>
                  </a:lnTo>
                  <a:cubicBezTo>
                    <a:pt x="1266968" y="2377935"/>
                    <a:pt x="1283024" y="2303345"/>
                    <a:pt x="1283024" y="2226010"/>
                  </a:cubicBezTo>
                  <a:cubicBezTo>
                    <a:pt x="1283024" y="1916670"/>
                    <a:pt x="1026123" y="1651257"/>
                    <a:pt x="659995" y="1537884"/>
                  </a:cubicBezTo>
                  <a:lnTo>
                    <a:pt x="563226" y="1509944"/>
                  </a:lnTo>
                  <a:cubicBezTo>
                    <a:pt x="270248" y="1387658"/>
                    <a:pt x="-67209" y="1374722"/>
                    <a:pt x="11621" y="1030582"/>
                  </a:cubicBezTo>
                  <a:lnTo>
                    <a:pt x="1095090" y="32838"/>
                  </a:lnTo>
                  <a:cubicBezTo>
                    <a:pt x="1180517" y="10663"/>
                    <a:pt x="1280916" y="-1285"/>
                    <a:pt x="1386389" y="11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34000">
                  <a:srgbClr val="FFFFFF"/>
                </a:gs>
                <a:gs pos="63000">
                  <a:srgbClr val="D9D9D9"/>
                </a:gs>
                <a:gs pos="100000">
                  <a:srgbClr val="979A9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3125758" y="4678353"/>
            <a:ext cx="3325812" cy="1057275"/>
            <a:chOff x="3125758" y="4678353"/>
            <a:chExt cx="3325812" cy="1057275"/>
          </a:xfrm>
        </p:grpSpPr>
        <p:sp>
          <p:nvSpPr>
            <p:cNvPr id="26" name="MH_SubTitle_4"/>
            <p:cNvSpPr/>
            <p:nvPr>
              <p:custDataLst>
                <p:tags r:id="rId1"/>
              </p:custDataLst>
            </p:nvPr>
          </p:nvSpPr>
          <p:spPr>
            <a:xfrm flipH="1">
              <a:off x="5160933" y="5046653"/>
              <a:ext cx="1290637" cy="688975"/>
            </a:xfrm>
            <a:custGeom>
              <a:avLst/>
              <a:gdLst>
                <a:gd name="connsiteX0" fmla="*/ 3629334 w 3629334"/>
                <a:gd name="connsiteY0" fmla="*/ 0 h 1939865"/>
                <a:gd name="connsiteX1" fmla="*/ 230534 w 3629334"/>
                <a:gd name="connsiteY1" fmla="*/ 0 h 1939865"/>
                <a:gd name="connsiteX2" fmla="*/ 0 w 3629334"/>
                <a:gd name="connsiteY2" fmla="*/ 230534 h 1939865"/>
                <a:gd name="connsiteX3" fmla="*/ 0 w 3629334"/>
                <a:gd name="connsiteY3" fmla="*/ 1709331 h 1939865"/>
                <a:gd name="connsiteX4" fmla="*/ 230534 w 3629334"/>
                <a:gd name="connsiteY4" fmla="*/ 1939865 h 1939865"/>
                <a:gd name="connsiteX5" fmla="*/ 3629334 w 3629334"/>
                <a:gd name="connsiteY5" fmla="*/ 1939865 h 1939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629334" h="1939865">
                  <a:moveTo>
                    <a:pt x="3629334" y="0"/>
                  </a:moveTo>
                  <a:lnTo>
                    <a:pt x="230534" y="0"/>
                  </a:lnTo>
                  <a:cubicBezTo>
                    <a:pt x="103214" y="0"/>
                    <a:pt x="0" y="103214"/>
                    <a:pt x="0" y="230534"/>
                  </a:cubicBezTo>
                  <a:lnTo>
                    <a:pt x="0" y="1709331"/>
                  </a:lnTo>
                  <a:cubicBezTo>
                    <a:pt x="0" y="1836651"/>
                    <a:pt x="103214" y="1939865"/>
                    <a:pt x="230534" y="1939865"/>
                  </a:cubicBezTo>
                  <a:lnTo>
                    <a:pt x="3629334" y="193986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D9D9D9"/>
                </a:gs>
                <a:gs pos="40000">
                  <a:srgbClr val="FFFFFF"/>
                </a:gs>
                <a:gs pos="100000">
                  <a:srgbClr val="979A9C"/>
                </a:gs>
              </a:gsLst>
              <a:lin ang="19200000" scaled="0"/>
              <a:tileRect/>
            </a:gradFill>
          </p:spPr>
          <p:txBody>
            <a:bodyPr wrap="square" lIns="576000" rIns="7200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400" b="1" kern="0">
                  <a:solidFill>
                    <a:srgbClr val="35B0E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宋体" panose="02010600030101010101" pitchFamily="2" charset="-122"/>
                </a:rPr>
                <a:t>4</a:t>
              </a:r>
              <a:endParaRPr lang="zh-CN" altLang="en-US" sz="1400" b="1" dirty="0" err="1">
                <a:solidFill>
                  <a:srgbClr val="35B0E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MH_Text_4"/>
            <p:cNvSpPr>
              <a:spLocks/>
            </p:cNvSpPr>
            <p:nvPr>
              <p:custDataLst>
                <p:tags r:id="rId2"/>
              </p:custDataLst>
            </p:nvPr>
          </p:nvSpPr>
          <p:spPr bwMode="auto">
            <a:xfrm>
              <a:off x="3125758" y="5046653"/>
              <a:ext cx="2384425" cy="688975"/>
            </a:xfrm>
            <a:custGeom>
              <a:avLst/>
              <a:gdLst>
                <a:gd name="T0" fmla="*/ 81930 w 6706310"/>
                <a:gd name="T1" fmla="*/ 0 h 1939865"/>
                <a:gd name="T2" fmla="*/ 1931379 w 6706310"/>
                <a:gd name="T3" fmla="*/ 0 h 1939865"/>
                <a:gd name="T4" fmla="*/ 1927959 w 6706310"/>
                <a:gd name="T5" fmla="*/ 20747 h 1939865"/>
                <a:gd name="T6" fmla="*/ 2127554 w 6706310"/>
                <a:gd name="T7" fmla="*/ 169517 h 1939865"/>
                <a:gd name="T8" fmla="*/ 2161945 w 6706310"/>
                <a:gd name="T9" fmla="*/ 179446 h 1939865"/>
                <a:gd name="T10" fmla="*/ 2383364 w 6706310"/>
                <a:gd name="T11" fmla="*/ 424000 h 1939865"/>
                <a:gd name="T12" fmla="*/ 2020831 w 6706310"/>
                <a:gd name="T13" fmla="*/ 689411 h 1939865"/>
                <a:gd name="T14" fmla="*/ 2019813 w 6706310"/>
                <a:gd name="T15" fmla="*/ 689373 h 1939865"/>
                <a:gd name="T16" fmla="*/ 2019813 w 6706310"/>
                <a:gd name="T17" fmla="*/ 689411 h 1939865"/>
                <a:gd name="T18" fmla="*/ 81930 w 6706310"/>
                <a:gd name="T19" fmla="*/ 689411 h 1939865"/>
                <a:gd name="T20" fmla="*/ 0 w 6706310"/>
                <a:gd name="T21" fmla="*/ 607481 h 1939865"/>
                <a:gd name="T22" fmla="*/ 0 w 6706310"/>
                <a:gd name="T23" fmla="*/ 81930 h 1939865"/>
                <a:gd name="T24" fmla="*/ 81930 w 6706310"/>
                <a:gd name="T25" fmla="*/ 0 h 193986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706310"/>
                <a:gd name="T40" fmla="*/ 0 h 1939865"/>
                <a:gd name="T41" fmla="*/ 6706310 w 6706310"/>
                <a:gd name="T42" fmla="*/ 1939865 h 1939865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706310" h="1939865">
                  <a:moveTo>
                    <a:pt x="230534" y="0"/>
                  </a:moveTo>
                  <a:lnTo>
                    <a:pt x="5434515" y="0"/>
                  </a:lnTo>
                  <a:lnTo>
                    <a:pt x="5424892" y="58377"/>
                  </a:lnTo>
                  <a:cubicBezTo>
                    <a:pt x="5398086" y="343808"/>
                    <a:pt x="5711845" y="362343"/>
                    <a:pt x="5986512" y="476986"/>
                  </a:cubicBezTo>
                  <a:lnTo>
                    <a:pt x="6083281" y="504925"/>
                  </a:lnTo>
                  <a:cubicBezTo>
                    <a:pt x="6449409" y="618298"/>
                    <a:pt x="6706310" y="883711"/>
                    <a:pt x="6706310" y="1193051"/>
                  </a:cubicBezTo>
                  <a:cubicBezTo>
                    <a:pt x="6706310" y="1605505"/>
                    <a:pt x="6249597" y="1939865"/>
                    <a:pt x="5686214" y="1939865"/>
                  </a:cubicBezTo>
                  <a:lnTo>
                    <a:pt x="5683351" y="1939759"/>
                  </a:lnTo>
                  <a:lnTo>
                    <a:pt x="5683351" y="1939865"/>
                  </a:lnTo>
                  <a:lnTo>
                    <a:pt x="230534" y="1939865"/>
                  </a:lnTo>
                  <a:cubicBezTo>
                    <a:pt x="103214" y="1939865"/>
                    <a:pt x="0" y="1836651"/>
                    <a:pt x="0" y="1709331"/>
                  </a:cubicBezTo>
                  <a:lnTo>
                    <a:pt x="0" y="230534"/>
                  </a:lnTo>
                  <a:cubicBezTo>
                    <a:pt x="0" y="103214"/>
                    <a:pt x="103214" y="0"/>
                    <a:pt x="230534" y="0"/>
                  </a:cubicBezTo>
                  <a:close/>
                </a:path>
              </a:pathLst>
            </a:custGeom>
            <a:solidFill>
              <a:srgbClr val="35B0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Ins="360000" anchor="ctr">
              <a:norm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30000"/>
                </a:lnSpc>
              </a:pPr>
              <a:r>
                <a:rPr lang="zh-CN" altLang="en-US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</a:rPr>
                <a:t>应届生培训</a:t>
              </a:r>
              <a:endParaRPr lang="da-DK" altLang="zh-CN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8" name="MH_Other_4"/>
            <p:cNvSpPr>
              <a:spLocks/>
            </p:cNvSpPr>
            <p:nvPr>
              <p:custDataLst>
                <p:tags r:id="rId3"/>
              </p:custDataLst>
            </p:nvPr>
          </p:nvSpPr>
          <p:spPr bwMode="auto">
            <a:xfrm>
              <a:off x="5052983" y="4678353"/>
              <a:ext cx="806450" cy="881063"/>
            </a:xfrm>
            <a:custGeom>
              <a:avLst/>
              <a:gdLst>
                <a:gd name="T0" fmla="*/ 492711 w 2265576"/>
                <a:gd name="T1" fmla="*/ 39 h 2479289"/>
                <a:gd name="T2" fmla="*/ 795398 w 2265576"/>
                <a:gd name="T3" fmla="*/ 363721 h 2479289"/>
                <a:gd name="T4" fmla="*/ 434134 w 2265576"/>
                <a:gd name="T5" fmla="*/ 881117 h 2479289"/>
                <a:gd name="T6" fmla="*/ 439677 w 2265576"/>
                <a:gd name="T7" fmla="*/ 870029 h 2479289"/>
                <a:gd name="T8" fmla="*/ 455976 w 2265576"/>
                <a:gd name="T9" fmla="*/ 791104 h 2479289"/>
                <a:gd name="T10" fmla="*/ 234556 w 2265576"/>
                <a:gd name="T11" fmla="*/ 546550 h 2479289"/>
                <a:gd name="T12" fmla="*/ 200166 w 2265576"/>
                <a:gd name="T13" fmla="*/ 536621 h 2479289"/>
                <a:gd name="T14" fmla="*/ 4130 w 2265576"/>
                <a:gd name="T15" fmla="*/ 366260 h 2479289"/>
                <a:gd name="T16" fmla="*/ 389185 w 2265576"/>
                <a:gd name="T17" fmla="*/ 11670 h 2479289"/>
                <a:gd name="T18" fmla="*/ 492711 w 2265576"/>
                <a:gd name="T19" fmla="*/ 39 h 247928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265576" h="2479289">
                  <a:moveTo>
                    <a:pt x="1386389" y="110"/>
                  </a:moveTo>
                  <a:cubicBezTo>
                    <a:pt x="1843438" y="6155"/>
                    <a:pt x="2395774" y="262753"/>
                    <a:pt x="2238090" y="1023438"/>
                  </a:cubicBezTo>
                  <a:lnTo>
                    <a:pt x="1221565" y="2479289"/>
                  </a:lnTo>
                  <a:lnTo>
                    <a:pt x="1237163" y="2448090"/>
                  </a:lnTo>
                  <a:cubicBezTo>
                    <a:pt x="1266968" y="2377935"/>
                    <a:pt x="1283024" y="2303345"/>
                    <a:pt x="1283024" y="2226010"/>
                  </a:cubicBezTo>
                  <a:cubicBezTo>
                    <a:pt x="1283024" y="1916670"/>
                    <a:pt x="1026123" y="1651257"/>
                    <a:pt x="659995" y="1537884"/>
                  </a:cubicBezTo>
                  <a:lnTo>
                    <a:pt x="563226" y="1509944"/>
                  </a:lnTo>
                  <a:cubicBezTo>
                    <a:pt x="270248" y="1387658"/>
                    <a:pt x="-67209" y="1374722"/>
                    <a:pt x="11621" y="1030582"/>
                  </a:cubicBezTo>
                  <a:lnTo>
                    <a:pt x="1095090" y="32838"/>
                  </a:lnTo>
                  <a:cubicBezTo>
                    <a:pt x="1180517" y="10663"/>
                    <a:pt x="1280916" y="-1285"/>
                    <a:pt x="1386389" y="11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D9D9"/>
                </a:gs>
                <a:gs pos="34000">
                  <a:srgbClr val="FFFFFF"/>
                </a:gs>
                <a:gs pos="63000">
                  <a:srgbClr val="D9D9D9"/>
                </a:gs>
                <a:gs pos="100000">
                  <a:srgbClr val="979A9C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zh-CN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7752" y="857232"/>
            <a:ext cx="4143404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zh-CN" altLang="en-US" sz="3200" b="1" cap="all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公司每年在员工培训的费用在</a:t>
            </a:r>
            <a:r>
              <a:rPr lang="en-US" altLang="zh-CN" sz="32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3200" b="1" cap="all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万</a:t>
            </a:r>
            <a:r>
              <a:rPr lang="zh-CN" altLang="en-US" sz="3200" b="1" cap="all">
                <a:ln w="0"/>
                <a:solidFill>
                  <a:schemeClr val="bg1">
                    <a:lumMod val="5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微软雅黑" pitchFamily="34" charset="-122"/>
                <a:ea typeface="微软雅黑" pitchFamily="34" charset="-122"/>
              </a:rPr>
              <a:t>以上。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406" y="928670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培训和</a:t>
            </a:r>
            <a:r>
              <a:rPr lang="zh-CN" altLang="en-US" sz="400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发展</a:t>
            </a:r>
          </a:p>
        </p:txBody>
      </p:sp>
      <p:pic>
        <p:nvPicPr>
          <p:cNvPr id="31" name="图片 30" descr="A000220150322J37PPIC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404475" y="4059266"/>
            <a:ext cx="2668119" cy="22272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0" y="2295525"/>
            <a:ext cx="9144000" cy="0"/>
          </a:xfrm>
          <a:prstGeom prst="line">
            <a:avLst/>
          </a:prstGeom>
          <a:ln w="25400">
            <a:solidFill>
              <a:srgbClr val="D6D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6858000" y="0"/>
            <a:ext cx="0" cy="6858000"/>
          </a:xfrm>
          <a:prstGeom prst="line">
            <a:avLst/>
          </a:prstGeom>
          <a:ln w="19050">
            <a:solidFill>
              <a:srgbClr val="E6E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6497638" y="1936750"/>
            <a:ext cx="720725" cy="719138"/>
          </a:xfrm>
          <a:prstGeom prst="ellipse">
            <a:avLst/>
          </a:prstGeom>
          <a:solidFill>
            <a:srgbClr val="FFFFFF"/>
          </a:solidFill>
          <a:ln>
            <a:solidFill>
              <a:srgbClr val="D6D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400" dirty="0"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6527800" y="1965325"/>
            <a:ext cx="660400" cy="660400"/>
          </a:xfrm>
          <a:prstGeom prst="ellipse">
            <a:avLst/>
          </a:prstGeom>
          <a:solidFill>
            <a:srgbClr val="D6D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04</a:t>
            </a:r>
            <a:endParaRPr lang="zh-CN" altLang="en-US" sz="2000" dirty="0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9500" y="2520950"/>
            <a:ext cx="5187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1" hangingPunct="1"/>
            <a:r>
              <a:rPr lang="zh-CN" altLang="en-US" sz="4000" b="1">
                <a:solidFill>
                  <a:srgbClr val="C6BF3A"/>
                </a:solidFill>
                <a:latin typeface="微软雅黑" pitchFamily="34" charset="-122"/>
              </a:rPr>
              <a:t>薪酬福利</a:t>
            </a:r>
          </a:p>
        </p:txBody>
      </p:sp>
      <p:sp>
        <p:nvSpPr>
          <p:cNvPr id="9" name="文本框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16175" y="3375025"/>
            <a:ext cx="3851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zh-CN" sz="2200">
                <a:solidFill>
                  <a:srgbClr val="B1A6A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Payment and Welfare introduction</a:t>
            </a:r>
            <a:endParaRPr lang="en-US" altLang="zh-CN" sz="2200">
              <a:solidFill>
                <a:srgbClr val="B1A6A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3367106"/>
            <a:ext cx="8137525" cy="2705100"/>
            <a:chOff x="664" y="1951"/>
            <a:chExt cx="4308" cy="2120"/>
          </a:xfrm>
        </p:grpSpPr>
        <p:sp>
          <p:nvSpPr>
            <p:cNvPr id="12" name="Freeform 4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 w 1692"/>
                <a:gd name="T1" fmla="*/ 1 h 2586"/>
                <a:gd name="T2" fmla="*/ 1 w 1692"/>
                <a:gd name="T3" fmla="*/ 1 h 2586"/>
                <a:gd name="T4" fmla="*/ 1 w 1692"/>
                <a:gd name="T5" fmla="*/ 1 h 2586"/>
                <a:gd name="T6" fmla="*/ 1 w 1692"/>
                <a:gd name="T7" fmla="*/ 1 h 2586"/>
                <a:gd name="T8" fmla="*/ 1 w 1692"/>
                <a:gd name="T9" fmla="*/ 1 h 2586"/>
                <a:gd name="T10" fmla="*/ 1 w 1692"/>
                <a:gd name="T11" fmla="*/ 1 h 2586"/>
                <a:gd name="T12" fmla="*/ 1 w 1692"/>
                <a:gd name="T13" fmla="*/ 1 h 2586"/>
                <a:gd name="T14" fmla="*/ 1 w 1692"/>
                <a:gd name="T15" fmla="*/ 1 h 2586"/>
                <a:gd name="T16" fmla="*/ 1 w 1692"/>
                <a:gd name="T17" fmla="*/ 1 h 2586"/>
                <a:gd name="T18" fmla="*/ 1 w 1692"/>
                <a:gd name="T19" fmla="*/ 1 h 2586"/>
                <a:gd name="T20" fmla="*/ 1 w 1692"/>
                <a:gd name="T21" fmla="*/ 1 h 2586"/>
                <a:gd name="T22" fmla="*/ 1 w 1692"/>
                <a:gd name="T23" fmla="*/ 1 h 2586"/>
                <a:gd name="T24" fmla="*/ 1 w 1692"/>
                <a:gd name="T25" fmla="*/ 1 h 2586"/>
                <a:gd name="T26" fmla="*/ 1 w 1692"/>
                <a:gd name="T27" fmla="*/ 1 h 2586"/>
                <a:gd name="T28" fmla="*/ 1 w 1692"/>
                <a:gd name="T29" fmla="*/ 1 h 2586"/>
                <a:gd name="T30" fmla="*/ 1 w 1692"/>
                <a:gd name="T31" fmla="*/ 1 h 2586"/>
                <a:gd name="T32" fmla="*/ 1 w 1692"/>
                <a:gd name="T33" fmla="*/ 1 h 2586"/>
                <a:gd name="T34" fmla="*/ 1 w 1692"/>
                <a:gd name="T35" fmla="*/ 1 h 2586"/>
                <a:gd name="T36" fmla="*/ 1 w 1692"/>
                <a:gd name="T37" fmla="*/ 1 h 2586"/>
                <a:gd name="T38" fmla="*/ 1 w 1692"/>
                <a:gd name="T39" fmla="*/ 1 h 2586"/>
                <a:gd name="T40" fmla="*/ 1 w 1692"/>
                <a:gd name="T41" fmla="*/ 1 h 2586"/>
                <a:gd name="T42" fmla="*/ 1 w 1692"/>
                <a:gd name="T43" fmla="*/ 1 h 2586"/>
                <a:gd name="T44" fmla="*/ 1 w 1692"/>
                <a:gd name="T45" fmla="*/ 1 h 2586"/>
                <a:gd name="T46" fmla="*/ 1 w 1692"/>
                <a:gd name="T47" fmla="*/ 1 h 2586"/>
                <a:gd name="T48" fmla="*/ 1 w 1692"/>
                <a:gd name="T49" fmla="*/ 1 h 2586"/>
                <a:gd name="T50" fmla="*/ 1 w 1692"/>
                <a:gd name="T51" fmla="*/ 1 h 2586"/>
                <a:gd name="T52" fmla="*/ 1 w 1692"/>
                <a:gd name="T53" fmla="*/ 1 h 2586"/>
                <a:gd name="T54" fmla="*/ 1 w 1692"/>
                <a:gd name="T55" fmla="*/ 1 h 2586"/>
                <a:gd name="T56" fmla="*/ 1 w 1692"/>
                <a:gd name="T57" fmla="*/ 1 h 2586"/>
                <a:gd name="T58" fmla="*/ 1 w 1692"/>
                <a:gd name="T59" fmla="*/ 1 h 2586"/>
                <a:gd name="T60" fmla="*/ 1 w 1692"/>
                <a:gd name="T61" fmla="*/ 1 h 2586"/>
                <a:gd name="T62" fmla="*/ 1 w 1692"/>
                <a:gd name="T63" fmla="*/ 1 h 2586"/>
                <a:gd name="T64" fmla="*/ 1 w 1692"/>
                <a:gd name="T65" fmla="*/ 1 h 2586"/>
                <a:gd name="T66" fmla="*/ 1 w 1692"/>
                <a:gd name="T67" fmla="*/ 1 h 2586"/>
                <a:gd name="T68" fmla="*/ 1 w 1692"/>
                <a:gd name="T69" fmla="*/ 1 h 2586"/>
                <a:gd name="T70" fmla="*/ 1 w 1692"/>
                <a:gd name="T71" fmla="*/ 1 h 2586"/>
                <a:gd name="T72" fmla="*/ 1 w 1692"/>
                <a:gd name="T73" fmla="*/ 1 h 2586"/>
                <a:gd name="T74" fmla="*/ 1 w 1692"/>
                <a:gd name="T75" fmla="*/ 1 h 2586"/>
                <a:gd name="T76" fmla="*/ 1 w 1692"/>
                <a:gd name="T77" fmla="*/ 1 h 2586"/>
                <a:gd name="T78" fmla="*/ 1 w 1692"/>
                <a:gd name="T79" fmla="*/ 1 h 2586"/>
                <a:gd name="T80" fmla="*/ 1 w 1692"/>
                <a:gd name="T81" fmla="*/ 1 h 2586"/>
                <a:gd name="T82" fmla="*/ 1 w 1692"/>
                <a:gd name="T83" fmla="*/ 1 h 2586"/>
                <a:gd name="T84" fmla="*/ 1 w 1692"/>
                <a:gd name="T85" fmla="*/ 1 h 2586"/>
                <a:gd name="T86" fmla="*/ 1 w 1692"/>
                <a:gd name="T87" fmla="*/ 1 h 2586"/>
                <a:gd name="T88" fmla="*/ 1 w 1692"/>
                <a:gd name="T89" fmla="*/ 1 h 2586"/>
                <a:gd name="T90" fmla="*/ 1 w 1692"/>
                <a:gd name="T91" fmla="*/ 1 h 2586"/>
                <a:gd name="T92" fmla="*/ 1 w 1692"/>
                <a:gd name="T93" fmla="*/ 1 h 2586"/>
                <a:gd name="T94" fmla="*/ 1 w 1692"/>
                <a:gd name="T95" fmla="*/ 1 h 2586"/>
                <a:gd name="T96" fmla="*/ 1 w 1692"/>
                <a:gd name="T97" fmla="*/ 1 h 2586"/>
                <a:gd name="T98" fmla="*/ 1 w 1692"/>
                <a:gd name="T99" fmla="*/ 1 h 2586"/>
                <a:gd name="T100" fmla="*/ 1 w 1692"/>
                <a:gd name="T101" fmla="*/ 1 h 2586"/>
                <a:gd name="T102" fmla="*/ 1 w 1692"/>
                <a:gd name="T103" fmla="*/ 1 h 2586"/>
                <a:gd name="T104" fmla="*/ 1 w 1692"/>
                <a:gd name="T105" fmla="*/ 1 h 2586"/>
                <a:gd name="T106" fmla="*/ 1 w 1692"/>
                <a:gd name="T107" fmla="*/ 1 h 2586"/>
                <a:gd name="T108" fmla="*/ 1 w 1692"/>
                <a:gd name="T109" fmla="*/ 1 h 2586"/>
                <a:gd name="T110" fmla="*/ 1 w 1692"/>
                <a:gd name="T111" fmla="*/ 1 h 2586"/>
                <a:gd name="T112" fmla="*/ 1 w 1692"/>
                <a:gd name="T113" fmla="*/ 1 h 2586"/>
                <a:gd name="T114" fmla="*/ 1 w 1692"/>
                <a:gd name="T115" fmla="*/ 0 h 2586"/>
                <a:gd name="T116" fmla="*/ 1 w 1692"/>
                <a:gd name="T117" fmla="*/ 1 h 2586"/>
                <a:gd name="T118" fmla="*/ 1 w 1692"/>
                <a:gd name="T119" fmla="*/ 1 h 2586"/>
                <a:gd name="T120" fmla="*/ 1 w 1692"/>
                <a:gd name="T121" fmla="*/ 1 h 2586"/>
                <a:gd name="T122" fmla="*/ 1 w 1692"/>
                <a:gd name="T123" fmla="*/ 1 h 2586"/>
                <a:gd name="T124" fmla="*/ 1 w 1692"/>
                <a:gd name="T125" fmla="*/ 1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1 w 131"/>
                <a:gd name="T1" fmla="*/ 0 h 98"/>
                <a:gd name="T2" fmla="*/ 1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2 h 98"/>
                <a:gd name="T12" fmla="*/ 1 w 131"/>
                <a:gd name="T13" fmla="*/ 2 h 98"/>
                <a:gd name="T14" fmla="*/ 1 w 131"/>
                <a:gd name="T15" fmla="*/ 2 h 98"/>
                <a:gd name="T16" fmla="*/ 1 w 131"/>
                <a:gd name="T17" fmla="*/ 2 h 98"/>
                <a:gd name="T18" fmla="*/ 1 w 131"/>
                <a:gd name="T19" fmla="*/ 2 h 98"/>
                <a:gd name="T20" fmla="*/ 1 w 131"/>
                <a:gd name="T21" fmla="*/ 2 h 98"/>
                <a:gd name="T22" fmla="*/ 1 w 131"/>
                <a:gd name="T23" fmla="*/ 2 h 98"/>
                <a:gd name="T24" fmla="*/ 1 w 131"/>
                <a:gd name="T25" fmla="*/ 2 h 98"/>
                <a:gd name="T26" fmla="*/ 1 w 131"/>
                <a:gd name="T27" fmla="*/ 2 h 98"/>
                <a:gd name="T28" fmla="*/ 1 w 131"/>
                <a:gd name="T29" fmla="*/ 2 h 98"/>
                <a:gd name="T30" fmla="*/ 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1 w 212"/>
                <a:gd name="T11" fmla="*/ 2 h 112"/>
                <a:gd name="T12" fmla="*/ 1 w 212"/>
                <a:gd name="T13" fmla="*/ 2 h 112"/>
                <a:gd name="T14" fmla="*/ 1 w 212"/>
                <a:gd name="T15" fmla="*/ 2 h 112"/>
                <a:gd name="T16" fmla="*/ 1 w 212"/>
                <a:gd name="T17" fmla="*/ 2 h 112"/>
                <a:gd name="T18" fmla="*/ 1 w 212"/>
                <a:gd name="T19" fmla="*/ 2 h 112"/>
                <a:gd name="T20" fmla="*/ 1 w 212"/>
                <a:gd name="T21" fmla="*/ 2 h 112"/>
                <a:gd name="T22" fmla="*/ 1 w 212"/>
                <a:gd name="T23" fmla="*/ 2 h 112"/>
                <a:gd name="T24" fmla="*/ 1 w 212"/>
                <a:gd name="T25" fmla="*/ 2 h 112"/>
                <a:gd name="T26" fmla="*/ 1 w 212"/>
                <a:gd name="T27" fmla="*/ 2 h 112"/>
                <a:gd name="T28" fmla="*/ 1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1 w 133"/>
                <a:gd name="T13" fmla="*/ 2 h 54"/>
                <a:gd name="T14" fmla="*/ 1 w 133"/>
                <a:gd name="T15" fmla="*/ 2 h 54"/>
                <a:gd name="T16" fmla="*/ 1 w 133"/>
                <a:gd name="T17" fmla="*/ 2 h 54"/>
                <a:gd name="T18" fmla="*/ 1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gray">
            <a:xfrm>
              <a:off x="1426" y="2040"/>
              <a:ext cx="180" cy="88"/>
            </a:xfrm>
            <a:custGeom>
              <a:avLst/>
              <a:gdLst>
                <a:gd name="T0" fmla="*/ 2 w 240"/>
                <a:gd name="T1" fmla="*/ 1 h 117"/>
                <a:gd name="T2" fmla="*/ 2 w 240"/>
                <a:gd name="T3" fmla="*/ 2 h 117"/>
                <a:gd name="T4" fmla="*/ 2 w 240"/>
                <a:gd name="T5" fmla="*/ 2 h 117"/>
                <a:gd name="T6" fmla="*/ 0 w 240"/>
                <a:gd name="T7" fmla="*/ 2 h 117"/>
                <a:gd name="T8" fmla="*/ 2 w 240"/>
                <a:gd name="T9" fmla="*/ 2 h 117"/>
                <a:gd name="T10" fmla="*/ 2 w 240"/>
                <a:gd name="T11" fmla="*/ 2 h 117"/>
                <a:gd name="T12" fmla="*/ 2 w 240"/>
                <a:gd name="T13" fmla="*/ 2 h 117"/>
                <a:gd name="T14" fmla="*/ 2 w 240"/>
                <a:gd name="T15" fmla="*/ 2 h 117"/>
                <a:gd name="T16" fmla="*/ 2 w 240"/>
                <a:gd name="T17" fmla="*/ 2 h 117"/>
                <a:gd name="T18" fmla="*/ 2 w 240"/>
                <a:gd name="T19" fmla="*/ 2 h 117"/>
                <a:gd name="T20" fmla="*/ 2 w 240"/>
                <a:gd name="T21" fmla="*/ 2 h 117"/>
                <a:gd name="T22" fmla="*/ 2 w 240"/>
                <a:gd name="T23" fmla="*/ 2 h 117"/>
                <a:gd name="T24" fmla="*/ 2 w 240"/>
                <a:gd name="T25" fmla="*/ 2 h 117"/>
                <a:gd name="T26" fmla="*/ 2 w 240"/>
                <a:gd name="T27" fmla="*/ 2 h 117"/>
                <a:gd name="T28" fmla="*/ 2 w 240"/>
                <a:gd name="T29" fmla="*/ 2 h 117"/>
                <a:gd name="T30" fmla="*/ 2 w 240"/>
                <a:gd name="T31" fmla="*/ 2 h 117"/>
                <a:gd name="T32" fmla="*/ 2 w 240"/>
                <a:gd name="T33" fmla="*/ 2 h 117"/>
                <a:gd name="T34" fmla="*/ 2 w 240"/>
                <a:gd name="T35" fmla="*/ 2 h 117"/>
                <a:gd name="T36" fmla="*/ 2 w 240"/>
                <a:gd name="T37" fmla="*/ 2 h 117"/>
                <a:gd name="T38" fmla="*/ 2 w 240"/>
                <a:gd name="T39" fmla="*/ 2 h 117"/>
                <a:gd name="T40" fmla="*/ 2 w 240"/>
                <a:gd name="T41" fmla="*/ 2 h 117"/>
                <a:gd name="T42" fmla="*/ 2 w 240"/>
                <a:gd name="T43" fmla="*/ 2 h 117"/>
                <a:gd name="T44" fmla="*/ 2 w 240"/>
                <a:gd name="T45" fmla="*/ 2 h 117"/>
                <a:gd name="T46" fmla="*/ 2 w 240"/>
                <a:gd name="T47" fmla="*/ 2 h 117"/>
                <a:gd name="T48" fmla="*/ 2 w 240"/>
                <a:gd name="T49" fmla="*/ 2 h 117"/>
                <a:gd name="T50" fmla="*/ 2 w 240"/>
                <a:gd name="T51" fmla="*/ 2 h 117"/>
                <a:gd name="T52" fmla="*/ 2 w 240"/>
                <a:gd name="T53" fmla="*/ 2 h 117"/>
                <a:gd name="T54" fmla="*/ 2 w 240"/>
                <a:gd name="T55" fmla="*/ 1 h 117"/>
                <a:gd name="T56" fmla="*/ 2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2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2 w 194"/>
                <a:gd name="T9" fmla="*/ 2 h 80"/>
                <a:gd name="T10" fmla="*/ 2 w 194"/>
                <a:gd name="T11" fmla="*/ 2 h 80"/>
                <a:gd name="T12" fmla="*/ 2 w 194"/>
                <a:gd name="T13" fmla="*/ 2 h 80"/>
                <a:gd name="T14" fmla="*/ 2 w 194"/>
                <a:gd name="T15" fmla="*/ 2 h 80"/>
                <a:gd name="T16" fmla="*/ 2 w 194"/>
                <a:gd name="T17" fmla="*/ 2 h 80"/>
                <a:gd name="T18" fmla="*/ 2 w 194"/>
                <a:gd name="T19" fmla="*/ 2 h 80"/>
                <a:gd name="T20" fmla="*/ 2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2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1 h 254"/>
                <a:gd name="T8" fmla="*/ 2 w 310"/>
                <a:gd name="T9" fmla="*/ 1 h 254"/>
                <a:gd name="T10" fmla="*/ 2 w 310"/>
                <a:gd name="T11" fmla="*/ 1 h 254"/>
                <a:gd name="T12" fmla="*/ 2 w 310"/>
                <a:gd name="T13" fmla="*/ 1 h 254"/>
                <a:gd name="T14" fmla="*/ 2 w 310"/>
                <a:gd name="T15" fmla="*/ 1 h 254"/>
                <a:gd name="T16" fmla="*/ 2 w 310"/>
                <a:gd name="T17" fmla="*/ 1 h 254"/>
                <a:gd name="T18" fmla="*/ 2 w 310"/>
                <a:gd name="T19" fmla="*/ 1 h 254"/>
                <a:gd name="T20" fmla="*/ 2 w 310"/>
                <a:gd name="T21" fmla="*/ 1 h 254"/>
                <a:gd name="T22" fmla="*/ 2 w 310"/>
                <a:gd name="T23" fmla="*/ 1 h 254"/>
                <a:gd name="T24" fmla="*/ 2 w 310"/>
                <a:gd name="T25" fmla="*/ 1 h 254"/>
                <a:gd name="T26" fmla="*/ 2 w 310"/>
                <a:gd name="T27" fmla="*/ 1 h 254"/>
                <a:gd name="T28" fmla="*/ 2 w 310"/>
                <a:gd name="T29" fmla="*/ 1 h 254"/>
                <a:gd name="T30" fmla="*/ 2 w 310"/>
                <a:gd name="T31" fmla="*/ 1 h 254"/>
                <a:gd name="T32" fmla="*/ 2 w 310"/>
                <a:gd name="T33" fmla="*/ 1 h 254"/>
                <a:gd name="T34" fmla="*/ 2 w 310"/>
                <a:gd name="T35" fmla="*/ 1 h 254"/>
                <a:gd name="T36" fmla="*/ 2 w 310"/>
                <a:gd name="T37" fmla="*/ 1 h 254"/>
                <a:gd name="T38" fmla="*/ 2 w 310"/>
                <a:gd name="T39" fmla="*/ 1 h 254"/>
                <a:gd name="T40" fmla="*/ 2 w 310"/>
                <a:gd name="T41" fmla="*/ 1 h 254"/>
                <a:gd name="T42" fmla="*/ 2 w 310"/>
                <a:gd name="T43" fmla="*/ 1 h 254"/>
                <a:gd name="T44" fmla="*/ 2 w 310"/>
                <a:gd name="T45" fmla="*/ 1 h 254"/>
                <a:gd name="T46" fmla="*/ 2 w 310"/>
                <a:gd name="T47" fmla="*/ 1 h 254"/>
                <a:gd name="T48" fmla="*/ 2 w 310"/>
                <a:gd name="T49" fmla="*/ 1 h 254"/>
                <a:gd name="T50" fmla="*/ 2 w 310"/>
                <a:gd name="T51" fmla="*/ 1 h 254"/>
                <a:gd name="T52" fmla="*/ 2 w 310"/>
                <a:gd name="T53" fmla="*/ 1 h 254"/>
                <a:gd name="T54" fmla="*/ 2 w 310"/>
                <a:gd name="T55" fmla="*/ 1 h 254"/>
                <a:gd name="T56" fmla="*/ 2 w 310"/>
                <a:gd name="T57" fmla="*/ 1 h 254"/>
                <a:gd name="T58" fmla="*/ 2 w 310"/>
                <a:gd name="T59" fmla="*/ 1 h 254"/>
                <a:gd name="T60" fmla="*/ 2 w 310"/>
                <a:gd name="T61" fmla="*/ 1 h 254"/>
                <a:gd name="T62" fmla="*/ 2 w 310"/>
                <a:gd name="T63" fmla="*/ 1 h 254"/>
                <a:gd name="T64" fmla="*/ 2 w 310"/>
                <a:gd name="T65" fmla="*/ 1 h 254"/>
                <a:gd name="T66" fmla="*/ 2 w 310"/>
                <a:gd name="T67" fmla="*/ 1 h 254"/>
                <a:gd name="T68" fmla="*/ 2 w 310"/>
                <a:gd name="T69" fmla="*/ 1 h 254"/>
                <a:gd name="T70" fmla="*/ 2 w 310"/>
                <a:gd name="T71" fmla="*/ 1 h 254"/>
                <a:gd name="T72" fmla="*/ 2 w 310"/>
                <a:gd name="T73" fmla="*/ 1 h 254"/>
                <a:gd name="T74" fmla="*/ 2 w 310"/>
                <a:gd name="T75" fmla="*/ 1 h 254"/>
                <a:gd name="T76" fmla="*/ 2 w 310"/>
                <a:gd name="T77" fmla="*/ 1 h 254"/>
                <a:gd name="T78" fmla="*/ 2 w 310"/>
                <a:gd name="T79" fmla="*/ 1 h 254"/>
                <a:gd name="T80" fmla="*/ 2 w 310"/>
                <a:gd name="T81" fmla="*/ 1 h 254"/>
                <a:gd name="T82" fmla="*/ 2 w 310"/>
                <a:gd name="T83" fmla="*/ 1 h 254"/>
                <a:gd name="T84" fmla="*/ 2 w 310"/>
                <a:gd name="T85" fmla="*/ 1 h 254"/>
                <a:gd name="T86" fmla="*/ 2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2 h 102"/>
                <a:gd name="T14" fmla="*/ 2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1 h 462"/>
                <a:gd name="T4" fmla="*/ 1 w 929"/>
                <a:gd name="T5" fmla="*/ 1 h 462"/>
                <a:gd name="T6" fmla="*/ 1 w 929"/>
                <a:gd name="T7" fmla="*/ 1 h 462"/>
                <a:gd name="T8" fmla="*/ 1 w 929"/>
                <a:gd name="T9" fmla="*/ 1 h 462"/>
                <a:gd name="T10" fmla="*/ 1 w 929"/>
                <a:gd name="T11" fmla="*/ 1 h 462"/>
                <a:gd name="T12" fmla="*/ 1 w 929"/>
                <a:gd name="T13" fmla="*/ 1 h 462"/>
                <a:gd name="T14" fmla="*/ 1 w 929"/>
                <a:gd name="T15" fmla="*/ 1 h 462"/>
                <a:gd name="T16" fmla="*/ 1 w 929"/>
                <a:gd name="T17" fmla="*/ 1 h 462"/>
                <a:gd name="T18" fmla="*/ 1 w 929"/>
                <a:gd name="T19" fmla="*/ 1 h 462"/>
                <a:gd name="T20" fmla="*/ 1 w 929"/>
                <a:gd name="T21" fmla="*/ 1 h 462"/>
                <a:gd name="T22" fmla="*/ 1 w 929"/>
                <a:gd name="T23" fmla="*/ 1 h 462"/>
                <a:gd name="T24" fmla="*/ 1 w 929"/>
                <a:gd name="T25" fmla="*/ 1 h 462"/>
                <a:gd name="T26" fmla="*/ 1 w 929"/>
                <a:gd name="T27" fmla="*/ 1 h 462"/>
                <a:gd name="T28" fmla="*/ 1 w 929"/>
                <a:gd name="T29" fmla="*/ 1 h 462"/>
                <a:gd name="T30" fmla="*/ 1 w 929"/>
                <a:gd name="T31" fmla="*/ 1 h 462"/>
                <a:gd name="T32" fmla="*/ 1 w 929"/>
                <a:gd name="T33" fmla="*/ 1 h 462"/>
                <a:gd name="T34" fmla="*/ 1 w 929"/>
                <a:gd name="T35" fmla="*/ 1 h 462"/>
                <a:gd name="T36" fmla="*/ 1 w 929"/>
                <a:gd name="T37" fmla="*/ 1 h 462"/>
                <a:gd name="T38" fmla="*/ 1 w 929"/>
                <a:gd name="T39" fmla="*/ 1 h 462"/>
                <a:gd name="T40" fmla="*/ 1 w 929"/>
                <a:gd name="T41" fmla="*/ 1 h 462"/>
                <a:gd name="T42" fmla="*/ 1 w 929"/>
                <a:gd name="T43" fmla="*/ 1 h 462"/>
                <a:gd name="T44" fmla="*/ 1 w 929"/>
                <a:gd name="T45" fmla="*/ 1 h 462"/>
                <a:gd name="T46" fmla="*/ 1 w 929"/>
                <a:gd name="T47" fmla="*/ 1 h 462"/>
                <a:gd name="T48" fmla="*/ 1 w 929"/>
                <a:gd name="T49" fmla="*/ 1 h 462"/>
                <a:gd name="T50" fmla="*/ 1 w 929"/>
                <a:gd name="T51" fmla="*/ 1 h 462"/>
                <a:gd name="T52" fmla="*/ 1 w 929"/>
                <a:gd name="T53" fmla="*/ 1 h 462"/>
                <a:gd name="T54" fmla="*/ 1 w 929"/>
                <a:gd name="T55" fmla="*/ 1 h 462"/>
                <a:gd name="T56" fmla="*/ 1 w 929"/>
                <a:gd name="T57" fmla="*/ 1 h 462"/>
                <a:gd name="T58" fmla="*/ 1 w 929"/>
                <a:gd name="T59" fmla="*/ 1 h 462"/>
                <a:gd name="T60" fmla="*/ 1 w 929"/>
                <a:gd name="T61" fmla="*/ 1 h 462"/>
                <a:gd name="T62" fmla="*/ 1 w 929"/>
                <a:gd name="T63" fmla="*/ 1 h 462"/>
                <a:gd name="T64" fmla="*/ 1 w 929"/>
                <a:gd name="T65" fmla="*/ 1 h 462"/>
                <a:gd name="T66" fmla="*/ 1 w 929"/>
                <a:gd name="T67" fmla="*/ 1 h 462"/>
                <a:gd name="T68" fmla="*/ 1 w 929"/>
                <a:gd name="T69" fmla="*/ 1 h 462"/>
                <a:gd name="T70" fmla="*/ 1 w 929"/>
                <a:gd name="T71" fmla="*/ 1 h 462"/>
                <a:gd name="T72" fmla="*/ 1 w 929"/>
                <a:gd name="T73" fmla="*/ 1 h 462"/>
                <a:gd name="T74" fmla="*/ 1 w 929"/>
                <a:gd name="T75" fmla="*/ 1 h 462"/>
                <a:gd name="T76" fmla="*/ 1 w 929"/>
                <a:gd name="T77" fmla="*/ 1 h 462"/>
                <a:gd name="T78" fmla="*/ 1 w 929"/>
                <a:gd name="T79" fmla="*/ 1 h 462"/>
                <a:gd name="T80" fmla="*/ 1 w 929"/>
                <a:gd name="T81" fmla="*/ 1 h 462"/>
                <a:gd name="T82" fmla="*/ 1 w 929"/>
                <a:gd name="T83" fmla="*/ 1 h 462"/>
                <a:gd name="T84" fmla="*/ 1 w 929"/>
                <a:gd name="T85" fmla="*/ 1 h 462"/>
                <a:gd name="T86" fmla="*/ 1 w 929"/>
                <a:gd name="T87" fmla="*/ 1 h 462"/>
                <a:gd name="T88" fmla="*/ 1 w 929"/>
                <a:gd name="T89" fmla="*/ 1 h 462"/>
                <a:gd name="T90" fmla="*/ 1 w 929"/>
                <a:gd name="T91" fmla="*/ 1 h 462"/>
                <a:gd name="T92" fmla="*/ 1 w 929"/>
                <a:gd name="T93" fmla="*/ 1 h 462"/>
                <a:gd name="T94" fmla="*/ 1 w 929"/>
                <a:gd name="T95" fmla="*/ 1 h 462"/>
                <a:gd name="T96" fmla="*/ 1 w 929"/>
                <a:gd name="T97" fmla="*/ 1 h 462"/>
                <a:gd name="T98" fmla="*/ 1 w 929"/>
                <a:gd name="T99" fmla="*/ 1 h 462"/>
                <a:gd name="T100" fmla="*/ 1 w 929"/>
                <a:gd name="T101" fmla="*/ 1 h 462"/>
                <a:gd name="T102" fmla="*/ 1 w 929"/>
                <a:gd name="T103" fmla="*/ 1 h 462"/>
                <a:gd name="T104" fmla="*/ 1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1 w 172"/>
                <a:gd name="T17" fmla="*/ 2 h 72"/>
                <a:gd name="T18" fmla="*/ 1 w 172"/>
                <a:gd name="T19" fmla="*/ 2 h 72"/>
                <a:gd name="T20" fmla="*/ 1 w 172"/>
                <a:gd name="T21" fmla="*/ 2 h 72"/>
                <a:gd name="T22" fmla="*/ 1 w 172"/>
                <a:gd name="T23" fmla="*/ 2 h 72"/>
                <a:gd name="T24" fmla="*/ 1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2 w 206"/>
                <a:gd name="T1" fmla="*/ 1 h 85"/>
                <a:gd name="T2" fmla="*/ 2 w 206"/>
                <a:gd name="T3" fmla="*/ 1 h 85"/>
                <a:gd name="T4" fmla="*/ 2 w 206"/>
                <a:gd name="T5" fmla="*/ 1 h 85"/>
                <a:gd name="T6" fmla="*/ 2 w 206"/>
                <a:gd name="T7" fmla="*/ 1 h 85"/>
                <a:gd name="T8" fmla="*/ 2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2 w 206"/>
                <a:gd name="T21" fmla="*/ 1 h 85"/>
                <a:gd name="T22" fmla="*/ 2 w 206"/>
                <a:gd name="T23" fmla="*/ 1 h 85"/>
                <a:gd name="T24" fmla="*/ 2 w 206"/>
                <a:gd name="T25" fmla="*/ 1 h 85"/>
                <a:gd name="T26" fmla="*/ 2 w 206"/>
                <a:gd name="T27" fmla="*/ 1 h 85"/>
                <a:gd name="T28" fmla="*/ 2 w 206"/>
                <a:gd name="T29" fmla="*/ 1 h 85"/>
                <a:gd name="T30" fmla="*/ 2 w 206"/>
                <a:gd name="T31" fmla="*/ 1 h 85"/>
                <a:gd name="T32" fmla="*/ 2 w 206"/>
                <a:gd name="T33" fmla="*/ 1 h 85"/>
                <a:gd name="T34" fmla="*/ 2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2 h 176"/>
                <a:gd name="T8" fmla="*/ 1 w 146"/>
                <a:gd name="T9" fmla="*/ 2 h 176"/>
                <a:gd name="T10" fmla="*/ 1 w 146"/>
                <a:gd name="T11" fmla="*/ 2 h 176"/>
                <a:gd name="T12" fmla="*/ 1 w 146"/>
                <a:gd name="T13" fmla="*/ 2 h 176"/>
                <a:gd name="T14" fmla="*/ 1 w 146"/>
                <a:gd name="T15" fmla="*/ 2 h 176"/>
                <a:gd name="T16" fmla="*/ 1 w 146"/>
                <a:gd name="T17" fmla="*/ 2 h 176"/>
                <a:gd name="T18" fmla="*/ 1 w 146"/>
                <a:gd name="T19" fmla="*/ 2 h 176"/>
                <a:gd name="T20" fmla="*/ 1 w 146"/>
                <a:gd name="T21" fmla="*/ 2 h 176"/>
                <a:gd name="T22" fmla="*/ 1 w 146"/>
                <a:gd name="T23" fmla="*/ 2 h 176"/>
                <a:gd name="T24" fmla="*/ 1 w 146"/>
                <a:gd name="T25" fmla="*/ 2 h 176"/>
                <a:gd name="T26" fmla="*/ 1 w 146"/>
                <a:gd name="T27" fmla="*/ 2 h 176"/>
                <a:gd name="T28" fmla="*/ 1 w 146"/>
                <a:gd name="T29" fmla="*/ 2 h 176"/>
                <a:gd name="T30" fmla="*/ 1 w 146"/>
                <a:gd name="T31" fmla="*/ 2 h 176"/>
                <a:gd name="T32" fmla="*/ 1 w 146"/>
                <a:gd name="T33" fmla="*/ 2 h 176"/>
                <a:gd name="T34" fmla="*/ 1 w 146"/>
                <a:gd name="T35" fmla="*/ 2 h 176"/>
                <a:gd name="T36" fmla="*/ 1 w 146"/>
                <a:gd name="T37" fmla="*/ 2 h 176"/>
                <a:gd name="T38" fmla="*/ 1 w 146"/>
                <a:gd name="T39" fmla="*/ 2 h 176"/>
                <a:gd name="T40" fmla="*/ 1 w 146"/>
                <a:gd name="T41" fmla="*/ 2 h 176"/>
                <a:gd name="T42" fmla="*/ 1 w 146"/>
                <a:gd name="T43" fmla="*/ 2 h 176"/>
                <a:gd name="T44" fmla="*/ 1 w 146"/>
                <a:gd name="T45" fmla="*/ 2 h 176"/>
                <a:gd name="T46" fmla="*/ 1 w 146"/>
                <a:gd name="T47" fmla="*/ 2 h 176"/>
                <a:gd name="T48" fmla="*/ 1 w 146"/>
                <a:gd name="T49" fmla="*/ 2 h 176"/>
                <a:gd name="T50" fmla="*/ 1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2 w 92"/>
                <a:gd name="T3" fmla="*/ 1 h 92"/>
                <a:gd name="T4" fmla="*/ 2 w 92"/>
                <a:gd name="T5" fmla="*/ 1 h 92"/>
                <a:gd name="T6" fmla="*/ 2 w 92"/>
                <a:gd name="T7" fmla="*/ 1 h 92"/>
                <a:gd name="T8" fmla="*/ 2 w 92"/>
                <a:gd name="T9" fmla="*/ 1 h 92"/>
                <a:gd name="T10" fmla="*/ 2 w 92"/>
                <a:gd name="T11" fmla="*/ 1 h 92"/>
                <a:gd name="T12" fmla="*/ 2 w 92"/>
                <a:gd name="T13" fmla="*/ 1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1 w 633"/>
                <a:gd name="T1" fmla="*/ 2 h 660"/>
                <a:gd name="T2" fmla="*/ 1 w 633"/>
                <a:gd name="T3" fmla="*/ 2 h 660"/>
                <a:gd name="T4" fmla="*/ 1 w 633"/>
                <a:gd name="T5" fmla="*/ 2 h 660"/>
                <a:gd name="T6" fmla="*/ 1 w 633"/>
                <a:gd name="T7" fmla="*/ 2 h 660"/>
                <a:gd name="T8" fmla="*/ 1 w 633"/>
                <a:gd name="T9" fmla="*/ 2 h 660"/>
                <a:gd name="T10" fmla="*/ 1 w 633"/>
                <a:gd name="T11" fmla="*/ 2 h 660"/>
                <a:gd name="T12" fmla="*/ 1 w 633"/>
                <a:gd name="T13" fmla="*/ 2 h 660"/>
                <a:gd name="T14" fmla="*/ 0 w 633"/>
                <a:gd name="T15" fmla="*/ 2 h 660"/>
                <a:gd name="T16" fmla="*/ 1 w 633"/>
                <a:gd name="T17" fmla="*/ 2 h 660"/>
                <a:gd name="T18" fmla="*/ 1 w 633"/>
                <a:gd name="T19" fmla="*/ 2 h 660"/>
                <a:gd name="T20" fmla="*/ 1 w 633"/>
                <a:gd name="T21" fmla="*/ 2 h 660"/>
                <a:gd name="T22" fmla="*/ 1 w 633"/>
                <a:gd name="T23" fmla="*/ 2 h 660"/>
                <a:gd name="T24" fmla="*/ 1 w 633"/>
                <a:gd name="T25" fmla="*/ 2 h 660"/>
                <a:gd name="T26" fmla="*/ 1 w 633"/>
                <a:gd name="T27" fmla="*/ 2 h 660"/>
                <a:gd name="T28" fmla="*/ 1 w 633"/>
                <a:gd name="T29" fmla="*/ 2 h 660"/>
                <a:gd name="T30" fmla="*/ 1 w 633"/>
                <a:gd name="T31" fmla="*/ 2 h 660"/>
                <a:gd name="T32" fmla="*/ 1 w 633"/>
                <a:gd name="T33" fmla="*/ 2 h 660"/>
                <a:gd name="T34" fmla="*/ 1 w 633"/>
                <a:gd name="T35" fmla="*/ 2 h 660"/>
                <a:gd name="T36" fmla="*/ 1 w 633"/>
                <a:gd name="T37" fmla="*/ 2 h 660"/>
                <a:gd name="T38" fmla="*/ 1 w 633"/>
                <a:gd name="T39" fmla="*/ 2 h 660"/>
                <a:gd name="T40" fmla="*/ 1 w 633"/>
                <a:gd name="T41" fmla="*/ 2 h 660"/>
                <a:gd name="T42" fmla="*/ 1 w 633"/>
                <a:gd name="T43" fmla="*/ 2 h 660"/>
                <a:gd name="T44" fmla="*/ 1 w 633"/>
                <a:gd name="T45" fmla="*/ 2 h 660"/>
                <a:gd name="T46" fmla="*/ 1 w 633"/>
                <a:gd name="T47" fmla="*/ 2 h 660"/>
                <a:gd name="T48" fmla="*/ 1 w 633"/>
                <a:gd name="T49" fmla="*/ 2 h 660"/>
                <a:gd name="T50" fmla="*/ 1 w 633"/>
                <a:gd name="T51" fmla="*/ 2 h 660"/>
                <a:gd name="T52" fmla="*/ 1 w 633"/>
                <a:gd name="T53" fmla="*/ 2 h 660"/>
                <a:gd name="T54" fmla="*/ 1 w 633"/>
                <a:gd name="T55" fmla="*/ 2 h 660"/>
                <a:gd name="T56" fmla="*/ 1 w 633"/>
                <a:gd name="T57" fmla="*/ 2 h 660"/>
                <a:gd name="T58" fmla="*/ 1 w 633"/>
                <a:gd name="T59" fmla="*/ 2 h 660"/>
                <a:gd name="T60" fmla="*/ 1 w 633"/>
                <a:gd name="T61" fmla="*/ 2 h 660"/>
                <a:gd name="T62" fmla="*/ 1 w 633"/>
                <a:gd name="T63" fmla="*/ 2 h 660"/>
                <a:gd name="T64" fmla="*/ 1 w 633"/>
                <a:gd name="T65" fmla="*/ 2 h 660"/>
                <a:gd name="T66" fmla="*/ 1 w 633"/>
                <a:gd name="T67" fmla="*/ 2 h 660"/>
                <a:gd name="T68" fmla="*/ 1 w 633"/>
                <a:gd name="T69" fmla="*/ 2 h 660"/>
                <a:gd name="T70" fmla="*/ 1 w 633"/>
                <a:gd name="T71" fmla="*/ 2 h 660"/>
                <a:gd name="T72" fmla="*/ 1 w 633"/>
                <a:gd name="T73" fmla="*/ 2 h 660"/>
                <a:gd name="T74" fmla="*/ 1 w 633"/>
                <a:gd name="T75" fmla="*/ 2 h 660"/>
                <a:gd name="T76" fmla="*/ 1 w 633"/>
                <a:gd name="T77" fmla="*/ 2 h 660"/>
                <a:gd name="T78" fmla="*/ 1 w 633"/>
                <a:gd name="T79" fmla="*/ 2 h 660"/>
                <a:gd name="T80" fmla="*/ 1 w 633"/>
                <a:gd name="T81" fmla="*/ 2 h 660"/>
                <a:gd name="T82" fmla="*/ 1 w 633"/>
                <a:gd name="T83" fmla="*/ 2 h 660"/>
                <a:gd name="T84" fmla="*/ 1 w 633"/>
                <a:gd name="T85" fmla="*/ 2 h 660"/>
                <a:gd name="T86" fmla="*/ 1 w 633"/>
                <a:gd name="T87" fmla="*/ 2 h 660"/>
                <a:gd name="T88" fmla="*/ 1 w 633"/>
                <a:gd name="T89" fmla="*/ 2 h 660"/>
                <a:gd name="T90" fmla="*/ 1 w 633"/>
                <a:gd name="T91" fmla="*/ 2 h 660"/>
                <a:gd name="T92" fmla="*/ 1 w 633"/>
                <a:gd name="T93" fmla="*/ 2 h 660"/>
                <a:gd name="T94" fmla="*/ 1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1 w 426"/>
                <a:gd name="T1" fmla="*/ 2 h 280"/>
                <a:gd name="T2" fmla="*/ 1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2 h 280"/>
                <a:gd name="T16" fmla="*/ 1 w 426"/>
                <a:gd name="T17" fmla="*/ 2 h 280"/>
                <a:gd name="T18" fmla="*/ 1 w 426"/>
                <a:gd name="T19" fmla="*/ 2 h 280"/>
                <a:gd name="T20" fmla="*/ 1 w 426"/>
                <a:gd name="T21" fmla="*/ 2 h 280"/>
                <a:gd name="T22" fmla="*/ 1 w 426"/>
                <a:gd name="T23" fmla="*/ 2 h 280"/>
                <a:gd name="T24" fmla="*/ 1 w 426"/>
                <a:gd name="T25" fmla="*/ 2 h 280"/>
                <a:gd name="T26" fmla="*/ 1 w 426"/>
                <a:gd name="T27" fmla="*/ 2 h 280"/>
                <a:gd name="T28" fmla="*/ 1 w 426"/>
                <a:gd name="T29" fmla="*/ 2 h 280"/>
                <a:gd name="T30" fmla="*/ 1 w 426"/>
                <a:gd name="T31" fmla="*/ 2 h 280"/>
                <a:gd name="T32" fmla="*/ 1 w 426"/>
                <a:gd name="T33" fmla="*/ 2 h 280"/>
                <a:gd name="T34" fmla="*/ 1 w 426"/>
                <a:gd name="T35" fmla="*/ 2 h 280"/>
                <a:gd name="T36" fmla="*/ 1 w 426"/>
                <a:gd name="T37" fmla="*/ 2 h 280"/>
                <a:gd name="T38" fmla="*/ 1 w 426"/>
                <a:gd name="T39" fmla="*/ 2 h 280"/>
                <a:gd name="T40" fmla="*/ 1 w 426"/>
                <a:gd name="T41" fmla="*/ 2 h 280"/>
                <a:gd name="T42" fmla="*/ 1 w 426"/>
                <a:gd name="T43" fmla="*/ 2 h 280"/>
                <a:gd name="T44" fmla="*/ 1 w 426"/>
                <a:gd name="T45" fmla="*/ 2 h 280"/>
                <a:gd name="T46" fmla="*/ 1 w 426"/>
                <a:gd name="T47" fmla="*/ 2 h 280"/>
                <a:gd name="T48" fmla="*/ 1 w 426"/>
                <a:gd name="T49" fmla="*/ 2 h 280"/>
                <a:gd name="T50" fmla="*/ 1 w 426"/>
                <a:gd name="T51" fmla="*/ 2 h 280"/>
                <a:gd name="T52" fmla="*/ 1 w 426"/>
                <a:gd name="T53" fmla="*/ 2 h 280"/>
                <a:gd name="T54" fmla="*/ 1 w 426"/>
                <a:gd name="T55" fmla="*/ 2 h 280"/>
                <a:gd name="T56" fmla="*/ 1 w 426"/>
                <a:gd name="T57" fmla="*/ 2 h 280"/>
                <a:gd name="T58" fmla="*/ 1 w 426"/>
                <a:gd name="T59" fmla="*/ 2 h 280"/>
                <a:gd name="T60" fmla="*/ 1 w 426"/>
                <a:gd name="T61" fmla="*/ 2 h 280"/>
                <a:gd name="T62" fmla="*/ 1 w 426"/>
                <a:gd name="T63" fmla="*/ 2 h 280"/>
                <a:gd name="T64" fmla="*/ 1 w 426"/>
                <a:gd name="T65" fmla="*/ 2 h 280"/>
                <a:gd name="T66" fmla="*/ 1 w 426"/>
                <a:gd name="T67" fmla="*/ 2 h 280"/>
                <a:gd name="T68" fmla="*/ 1 w 426"/>
                <a:gd name="T69" fmla="*/ 2 h 280"/>
                <a:gd name="T70" fmla="*/ 1 w 426"/>
                <a:gd name="T71" fmla="*/ 2 h 280"/>
                <a:gd name="T72" fmla="*/ 1 w 426"/>
                <a:gd name="T73" fmla="*/ 2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1 h 282"/>
                <a:gd name="T8" fmla="*/ 1 w 416"/>
                <a:gd name="T9" fmla="*/ 1 h 282"/>
                <a:gd name="T10" fmla="*/ 1 w 416"/>
                <a:gd name="T11" fmla="*/ 1 h 282"/>
                <a:gd name="T12" fmla="*/ 1 w 416"/>
                <a:gd name="T13" fmla="*/ 1 h 282"/>
                <a:gd name="T14" fmla="*/ 1 w 416"/>
                <a:gd name="T15" fmla="*/ 1 h 282"/>
                <a:gd name="T16" fmla="*/ 1 w 416"/>
                <a:gd name="T17" fmla="*/ 1 h 282"/>
                <a:gd name="T18" fmla="*/ 1 w 416"/>
                <a:gd name="T19" fmla="*/ 1 h 282"/>
                <a:gd name="T20" fmla="*/ 1 w 416"/>
                <a:gd name="T21" fmla="*/ 1 h 282"/>
                <a:gd name="T22" fmla="*/ 1 w 416"/>
                <a:gd name="T23" fmla="*/ 1 h 282"/>
                <a:gd name="T24" fmla="*/ 1 w 416"/>
                <a:gd name="T25" fmla="*/ 1 h 282"/>
                <a:gd name="T26" fmla="*/ 1 w 416"/>
                <a:gd name="T27" fmla="*/ 1 h 282"/>
                <a:gd name="T28" fmla="*/ 1 w 416"/>
                <a:gd name="T29" fmla="*/ 1 h 282"/>
                <a:gd name="T30" fmla="*/ 1 w 416"/>
                <a:gd name="T31" fmla="*/ 1 h 282"/>
                <a:gd name="T32" fmla="*/ 1 w 416"/>
                <a:gd name="T33" fmla="*/ 1 h 282"/>
                <a:gd name="T34" fmla="*/ 1 w 416"/>
                <a:gd name="T35" fmla="*/ 1 h 282"/>
                <a:gd name="T36" fmla="*/ 1 w 416"/>
                <a:gd name="T37" fmla="*/ 1 h 282"/>
                <a:gd name="T38" fmla="*/ 1 w 416"/>
                <a:gd name="T39" fmla="*/ 1 h 282"/>
                <a:gd name="T40" fmla="*/ 1 w 416"/>
                <a:gd name="T41" fmla="*/ 1 h 282"/>
                <a:gd name="T42" fmla="*/ 1 w 416"/>
                <a:gd name="T43" fmla="*/ 1 h 282"/>
                <a:gd name="T44" fmla="*/ 1 w 416"/>
                <a:gd name="T45" fmla="*/ 1 h 282"/>
                <a:gd name="T46" fmla="*/ 1 w 416"/>
                <a:gd name="T47" fmla="*/ 1 h 282"/>
                <a:gd name="T48" fmla="*/ 1 w 416"/>
                <a:gd name="T49" fmla="*/ 1 h 282"/>
                <a:gd name="T50" fmla="*/ 1 w 416"/>
                <a:gd name="T51" fmla="*/ 1 h 282"/>
                <a:gd name="T52" fmla="*/ 1 w 416"/>
                <a:gd name="T53" fmla="*/ 1 h 282"/>
                <a:gd name="T54" fmla="*/ 1 w 416"/>
                <a:gd name="T55" fmla="*/ 1 h 282"/>
                <a:gd name="T56" fmla="*/ 1 w 416"/>
                <a:gd name="T57" fmla="*/ 1 h 282"/>
                <a:gd name="T58" fmla="*/ 1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282"/>
                <a:gd name="T101" fmla="*/ 416 w 416"/>
                <a:gd name="T102" fmla="*/ 282 h 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1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2 h 113"/>
                <a:gd name="T2" fmla="*/ 1 w 219"/>
                <a:gd name="T3" fmla="*/ 2 h 113"/>
                <a:gd name="T4" fmla="*/ 1 w 219"/>
                <a:gd name="T5" fmla="*/ 2 h 113"/>
                <a:gd name="T6" fmla="*/ 1 w 219"/>
                <a:gd name="T7" fmla="*/ 2 h 113"/>
                <a:gd name="T8" fmla="*/ 1 w 219"/>
                <a:gd name="T9" fmla="*/ 2 h 113"/>
                <a:gd name="T10" fmla="*/ 1 w 219"/>
                <a:gd name="T11" fmla="*/ 2 h 113"/>
                <a:gd name="T12" fmla="*/ 1 w 219"/>
                <a:gd name="T13" fmla="*/ 2 h 113"/>
                <a:gd name="T14" fmla="*/ 1 w 219"/>
                <a:gd name="T15" fmla="*/ 2 h 113"/>
                <a:gd name="T16" fmla="*/ 1 w 219"/>
                <a:gd name="T17" fmla="*/ 0 h 113"/>
                <a:gd name="T18" fmla="*/ 1 w 219"/>
                <a:gd name="T19" fmla="*/ 2 h 113"/>
                <a:gd name="T20" fmla="*/ 1 w 219"/>
                <a:gd name="T21" fmla="*/ 2 h 113"/>
                <a:gd name="T22" fmla="*/ 1 w 219"/>
                <a:gd name="T23" fmla="*/ 2 h 113"/>
                <a:gd name="T24" fmla="*/ 1 w 219"/>
                <a:gd name="T25" fmla="*/ 2 h 113"/>
                <a:gd name="T26" fmla="*/ 1 w 219"/>
                <a:gd name="T27" fmla="*/ 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2 h 122"/>
                <a:gd name="T6" fmla="*/ 1 w 139"/>
                <a:gd name="T7" fmla="*/ 2 h 122"/>
                <a:gd name="T8" fmla="*/ 1 w 139"/>
                <a:gd name="T9" fmla="*/ 2 h 122"/>
                <a:gd name="T10" fmla="*/ 1 w 139"/>
                <a:gd name="T11" fmla="*/ 2 h 122"/>
                <a:gd name="T12" fmla="*/ 1 w 139"/>
                <a:gd name="T13" fmla="*/ 2 h 122"/>
                <a:gd name="T14" fmla="*/ 1 w 139"/>
                <a:gd name="T15" fmla="*/ 2 h 122"/>
                <a:gd name="T16" fmla="*/ 1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2 w 164"/>
                <a:gd name="T1" fmla="*/ 0 h 268"/>
                <a:gd name="T2" fmla="*/ 2 w 164"/>
                <a:gd name="T3" fmla="*/ 2 h 268"/>
                <a:gd name="T4" fmla="*/ 2 w 164"/>
                <a:gd name="T5" fmla="*/ 2 h 268"/>
                <a:gd name="T6" fmla="*/ 2 w 164"/>
                <a:gd name="T7" fmla="*/ 2 h 268"/>
                <a:gd name="T8" fmla="*/ 2 w 164"/>
                <a:gd name="T9" fmla="*/ 2 h 268"/>
                <a:gd name="T10" fmla="*/ 2 w 164"/>
                <a:gd name="T11" fmla="*/ 2 h 268"/>
                <a:gd name="T12" fmla="*/ 2 w 164"/>
                <a:gd name="T13" fmla="*/ 2 h 268"/>
                <a:gd name="T14" fmla="*/ 2 w 164"/>
                <a:gd name="T15" fmla="*/ 2 h 268"/>
                <a:gd name="T16" fmla="*/ 0 w 164"/>
                <a:gd name="T17" fmla="*/ 2 h 268"/>
                <a:gd name="T18" fmla="*/ 2 w 164"/>
                <a:gd name="T19" fmla="*/ 2 h 268"/>
                <a:gd name="T20" fmla="*/ 2 w 164"/>
                <a:gd name="T21" fmla="*/ 2 h 268"/>
                <a:gd name="T22" fmla="*/ 2 w 164"/>
                <a:gd name="T23" fmla="*/ 2 h 268"/>
                <a:gd name="T24" fmla="*/ 2 w 164"/>
                <a:gd name="T25" fmla="*/ 2 h 268"/>
                <a:gd name="T26" fmla="*/ 2 w 164"/>
                <a:gd name="T27" fmla="*/ 2 h 268"/>
                <a:gd name="T28" fmla="*/ 2 w 164"/>
                <a:gd name="T29" fmla="*/ 2 h 268"/>
                <a:gd name="T30" fmla="*/ 2 w 164"/>
                <a:gd name="T31" fmla="*/ 2 h 268"/>
                <a:gd name="T32" fmla="*/ 2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2 h 81"/>
                <a:gd name="T6" fmla="*/ 1 w 66"/>
                <a:gd name="T7" fmla="*/ 2 h 81"/>
                <a:gd name="T8" fmla="*/ 1 w 66"/>
                <a:gd name="T9" fmla="*/ 2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2 w 148"/>
                <a:gd name="T1" fmla="*/ 0 h 244"/>
                <a:gd name="T2" fmla="*/ 2 w 148"/>
                <a:gd name="T3" fmla="*/ 2 h 244"/>
                <a:gd name="T4" fmla="*/ 2 w 148"/>
                <a:gd name="T5" fmla="*/ 2 h 244"/>
                <a:gd name="T6" fmla="*/ 2 w 148"/>
                <a:gd name="T7" fmla="*/ 2 h 244"/>
                <a:gd name="T8" fmla="*/ 2 w 148"/>
                <a:gd name="T9" fmla="*/ 2 h 244"/>
                <a:gd name="T10" fmla="*/ 2 w 148"/>
                <a:gd name="T11" fmla="*/ 2 h 244"/>
                <a:gd name="T12" fmla="*/ 2 w 148"/>
                <a:gd name="T13" fmla="*/ 2 h 244"/>
                <a:gd name="T14" fmla="*/ 2 w 148"/>
                <a:gd name="T15" fmla="*/ 2 h 244"/>
                <a:gd name="T16" fmla="*/ 2 w 148"/>
                <a:gd name="T17" fmla="*/ 2 h 244"/>
                <a:gd name="T18" fmla="*/ 2 w 148"/>
                <a:gd name="T19" fmla="*/ 2 h 244"/>
                <a:gd name="T20" fmla="*/ 2 w 148"/>
                <a:gd name="T21" fmla="*/ 2 h 244"/>
                <a:gd name="T22" fmla="*/ 2 w 148"/>
                <a:gd name="T23" fmla="*/ 2 h 244"/>
                <a:gd name="T24" fmla="*/ 2 w 148"/>
                <a:gd name="T25" fmla="*/ 2 h 244"/>
                <a:gd name="T26" fmla="*/ 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1 h 183"/>
                <a:gd name="T8" fmla="*/ 2 w 96"/>
                <a:gd name="T9" fmla="*/ 1 h 183"/>
                <a:gd name="T10" fmla="*/ 2 w 96"/>
                <a:gd name="T11" fmla="*/ 1 h 183"/>
                <a:gd name="T12" fmla="*/ 2 w 96"/>
                <a:gd name="T13" fmla="*/ 1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1 h 183"/>
                <a:gd name="T20" fmla="*/ 2 w 96"/>
                <a:gd name="T21" fmla="*/ 1 h 183"/>
                <a:gd name="T22" fmla="*/ 2 w 96"/>
                <a:gd name="T23" fmla="*/ 1 h 183"/>
                <a:gd name="T24" fmla="*/ 2 w 96"/>
                <a:gd name="T25" fmla="*/ 1 h 183"/>
                <a:gd name="T26" fmla="*/ 2 w 96"/>
                <a:gd name="T27" fmla="*/ 1 h 183"/>
                <a:gd name="T28" fmla="*/ 2 w 96"/>
                <a:gd name="T29" fmla="*/ 1 h 183"/>
                <a:gd name="T30" fmla="*/ 2 w 96"/>
                <a:gd name="T31" fmla="*/ 1 h 183"/>
                <a:gd name="T32" fmla="*/ 2 w 96"/>
                <a:gd name="T33" fmla="*/ 1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1 h 175"/>
                <a:gd name="T8" fmla="*/ 1 w 54"/>
                <a:gd name="T9" fmla="*/ 1 h 175"/>
                <a:gd name="T10" fmla="*/ 1 w 54"/>
                <a:gd name="T11" fmla="*/ 1 h 175"/>
                <a:gd name="T12" fmla="*/ 1 w 54"/>
                <a:gd name="T13" fmla="*/ 1 h 175"/>
                <a:gd name="T14" fmla="*/ 1 w 54"/>
                <a:gd name="T15" fmla="*/ 1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2 h 156"/>
                <a:gd name="T12" fmla="*/ 1 w 111"/>
                <a:gd name="T13" fmla="*/ 2 h 156"/>
                <a:gd name="T14" fmla="*/ 1 w 111"/>
                <a:gd name="T15" fmla="*/ 2 h 156"/>
                <a:gd name="T16" fmla="*/ 1 w 111"/>
                <a:gd name="T17" fmla="*/ 2 h 156"/>
                <a:gd name="T18" fmla="*/ 1 w 111"/>
                <a:gd name="T19" fmla="*/ 2 h 156"/>
                <a:gd name="T20" fmla="*/ 1 w 111"/>
                <a:gd name="T21" fmla="*/ 2 h 156"/>
                <a:gd name="T22" fmla="*/ 1 w 111"/>
                <a:gd name="T23" fmla="*/ 2 h 156"/>
                <a:gd name="T24" fmla="*/ 1 w 111"/>
                <a:gd name="T25" fmla="*/ 2 h 156"/>
                <a:gd name="T26" fmla="*/ 1 w 111"/>
                <a:gd name="T27" fmla="*/ 2 h 156"/>
                <a:gd name="T28" fmla="*/ 1 w 111"/>
                <a:gd name="T29" fmla="*/ 2 h 156"/>
                <a:gd name="T30" fmla="*/ 1 w 111"/>
                <a:gd name="T31" fmla="*/ 2 h 156"/>
                <a:gd name="T32" fmla="*/ 1 w 111"/>
                <a:gd name="T33" fmla="*/ 2 h 156"/>
                <a:gd name="T34" fmla="*/ 1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1 w 111"/>
                <a:gd name="T45" fmla="*/ 2 h 156"/>
                <a:gd name="T46" fmla="*/ 1 w 111"/>
                <a:gd name="T47" fmla="*/ 2 h 156"/>
                <a:gd name="T48" fmla="*/ 1 w 111"/>
                <a:gd name="T49" fmla="*/ 2 h 156"/>
                <a:gd name="T50" fmla="*/ 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2 h 94"/>
                <a:gd name="T10" fmla="*/ 1 w 30"/>
                <a:gd name="T11" fmla="*/ 2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1 h 158"/>
                <a:gd name="T8" fmla="*/ 2 w 81"/>
                <a:gd name="T9" fmla="*/ 1 h 158"/>
                <a:gd name="T10" fmla="*/ 2 w 81"/>
                <a:gd name="T11" fmla="*/ 1 h 158"/>
                <a:gd name="T12" fmla="*/ 2 w 81"/>
                <a:gd name="T13" fmla="*/ 1 h 158"/>
                <a:gd name="T14" fmla="*/ 2 w 81"/>
                <a:gd name="T15" fmla="*/ 1 h 158"/>
                <a:gd name="T16" fmla="*/ 2 w 81"/>
                <a:gd name="T17" fmla="*/ 1 h 158"/>
                <a:gd name="T18" fmla="*/ 2 w 81"/>
                <a:gd name="T19" fmla="*/ 1 h 158"/>
                <a:gd name="T20" fmla="*/ 2 w 81"/>
                <a:gd name="T21" fmla="*/ 1 h 158"/>
                <a:gd name="T22" fmla="*/ 2 w 81"/>
                <a:gd name="T23" fmla="*/ 1 h 158"/>
                <a:gd name="T24" fmla="*/ 2 w 81"/>
                <a:gd name="T25" fmla="*/ 1 h 158"/>
                <a:gd name="T26" fmla="*/ 2 w 81"/>
                <a:gd name="T27" fmla="*/ 1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2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1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3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 w 189"/>
                <a:gd name="T1" fmla="*/ 2 h 144"/>
                <a:gd name="T2" fmla="*/ 1 w 189"/>
                <a:gd name="T3" fmla="*/ 2 h 144"/>
                <a:gd name="T4" fmla="*/ 1 w 189"/>
                <a:gd name="T5" fmla="*/ 2 h 144"/>
                <a:gd name="T6" fmla="*/ 1 w 189"/>
                <a:gd name="T7" fmla="*/ 2 h 144"/>
                <a:gd name="T8" fmla="*/ 1 w 189"/>
                <a:gd name="T9" fmla="*/ 2 h 144"/>
                <a:gd name="T10" fmla="*/ 1 w 189"/>
                <a:gd name="T11" fmla="*/ 2 h 144"/>
                <a:gd name="T12" fmla="*/ 1 w 189"/>
                <a:gd name="T13" fmla="*/ 2 h 144"/>
                <a:gd name="T14" fmla="*/ 1 w 189"/>
                <a:gd name="T15" fmla="*/ 2 h 144"/>
                <a:gd name="T16" fmla="*/ 1 w 189"/>
                <a:gd name="T17" fmla="*/ 2 h 144"/>
                <a:gd name="T18" fmla="*/ 1 w 189"/>
                <a:gd name="T19" fmla="*/ 2 h 144"/>
                <a:gd name="T20" fmla="*/ 1 w 189"/>
                <a:gd name="T21" fmla="*/ 2 h 144"/>
                <a:gd name="T22" fmla="*/ 1 w 189"/>
                <a:gd name="T23" fmla="*/ 2 h 144"/>
                <a:gd name="T24" fmla="*/ 1 w 189"/>
                <a:gd name="T25" fmla="*/ 2 h 144"/>
                <a:gd name="T26" fmla="*/ 1 w 189"/>
                <a:gd name="T27" fmla="*/ 2 h 144"/>
                <a:gd name="T28" fmla="*/ 1 w 189"/>
                <a:gd name="T29" fmla="*/ 2 h 144"/>
                <a:gd name="T30" fmla="*/ 1 w 189"/>
                <a:gd name="T31" fmla="*/ 2 h 144"/>
                <a:gd name="T32" fmla="*/ 1 w 189"/>
                <a:gd name="T33" fmla="*/ 2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1 w 189"/>
                <a:gd name="T41" fmla="*/ 2 h 144"/>
                <a:gd name="T42" fmla="*/ 1 w 189"/>
                <a:gd name="T43" fmla="*/ 2 h 144"/>
                <a:gd name="T44" fmla="*/ 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2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2 h 152"/>
                <a:gd name="T10" fmla="*/ 1 w 102"/>
                <a:gd name="T11" fmla="*/ 2 h 152"/>
                <a:gd name="T12" fmla="*/ 1 w 102"/>
                <a:gd name="T13" fmla="*/ 2 h 152"/>
                <a:gd name="T14" fmla="*/ 1 w 102"/>
                <a:gd name="T15" fmla="*/ 2 h 152"/>
                <a:gd name="T16" fmla="*/ 1 w 102"/>
                <a:gd name="T17" fmla="*/ 2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2 h 103"/>
                <a:gd name="T8" fmla="*/ 1 w 74"/>
                <a:gd name="T9" fmla="*/ 2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1 w 146"/>
                <a:gd name="T1" fmla="*/ 2 h 252"/>
                <a:gd name="T2" fmla="*/ 1 w 146"/>
                <a:gd name="T3" fmla="*/ 2 h 252"/>
                <a:gd name="T4" fmla="*/ 1 w 146"/>
                <a:gd name="T5" fmla="*/ 2 h 252"/>
                <a:gd name="T6" fmla="*/ 1 w 146"/>
                <a:gd name="T7" fmla="*/ 2 h 252"/>
                <a:gd name="T8" fmla="*/ 1 w 146"/>
                <a:gd name="T9" fmla="*/ 2 h 252"/>
                <a:gd name="T10" fmla="*/ 1 w 146"/>
                <a:gd name="T11" fmla="*/ 2 h 252"/>
                <a:gd name="T12" fmla="*/ 1 w 146"/>
                <a:gd name="T13" fmla="*/ 2 h 252"/>
                <a:gd name="T14" fmla="*/ 1 w 146"/>
                <a:gd name="T15" fmla="*/ 2 h 252"/>
                <a:gd name="T16" fmla="*/ 1 w 146"/>
                <a:gd name="T17" fmla="*/ 2 h 252"/>
                <a:gd name="T18" fmla="*/ 1 w 146"/>
                <a:gd name="T19" fmla="*/ 2 h 252"/>
                <a:gd name="T20" fmla="*/ 1 w 146"/>
                <a:gd name="T21" fmla="*/ 2 h 252"/>
                <a:gd name="T22" fmla="*/ 1 w 146"/>
                <a:gd name="T23" fmla="*/ 2 h 252"/>
                <a:gd name="T24" fmla="*/ 1 w 146"/>
                <a:gd name="T25" fmla="*/ 2 h 252"/>
                <a:gd name="T26" fmla="*/ 1 w 146"/>
                <a:gd name="T27" fmla="*/ 2 h 252"/>
                <a:gd name="T28" fmla="*/ 1 w 146"/>
                <a:gd name="T29" fmla="*/ 2 h 252"/>
                <a:gd name="T30" fmla="*/ 1 w 146"/>
                <a:gd name="T31" fmla="*/ 2 h 252"/>
                <a:gd name="T32" fmla="*/ 1 w 146"/>
                <a:gd name="T33" fmla="*/ 2 h 252"/>
                <a:gd name="T34" fmla="*/ 1 w 146"/>
                <a:gd name="T35" fmla="*/ 2 h 252"/>
                <a:gd name="T36" fmla="*/ 1 w 146"/>
                <a:gd name="T37" fmla="*/ 2 h 252"/>
                <a:gd name="T38" fmla="*/ 1 w 146"/>
                <a:gd name="T39" fmla="*/ 2 h 252"/>
                <a:gd name="T40" fmla="*/ 1 w 146"/>
                <a:gd name="T41" fmla="*/ 2 h 252"/>
                <a:gd name="T42" fmla="*/ 1 w 146"/>
                <a:gd name="T43" fmla="*/ 2 h 252"/>
                <a:gd name="T44" fmla="*/ 1 w 146"/>
                <a:gd name="T45" fmla="*/ 2 h 252"/>
                <a:gd name="T46" fmla="*/ 1 w 146"/>
                <a:gd name="T47" fmla="*/ 2 h 252"/>
                <a:gd name="T48" fmla="*/ 1 w 146"/>
                <a:gd name="T49" fmla="*/ 0 h 252"/>
                <a:gd name="T50" fmla="*/ 1 w 146"/>
                <a:gd name="T51" fmla="*/ 2 h 252"/>
                <a:gd name="T52" fmla="*/ 1 w 146"/>
                <a:gd name="T53" fmla="*/ 2 h 252"/>
                <a:gd name="T54" fmla="*/ 1 w 146"/>
                <a:gd name="T55" fmla="*/ 2 h 252"/>
                <a:gd name="T56" fmla="*/ 1 w 146"/>
                <a:gd name="T57" fmla="*/ 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01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03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标题 1"/>
          <p:cNvSpPr txBox="1"/>
          <p:nvPr/>
        </p:nvSpPr>
        <p:spPr>
          <a:xfrm>
            <a:off x="2267744" y="123496"/>
            <a:ext cx="5112568" cy="6412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薪酬和福利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41" name="组合 40"/>
          <p:cNvGrpSpPr/>
          <p:nvPr/>
        </p:nvGrpSpPr>
        <p:grpSpPr>
          <a:xfrm>
            <a:off x="571472" y="1928802"/>
            <a:ext cx="3951315" cy="2097277"/>
            <a:chOff x="571472" y="1928802"/>
            <a:chExt cx="3951315" cy="2097277"/>
          </a:xfrm>
        </p:grpSpPr>
        <p:sp>
          <p:nvSpPr>
            <p:cNvPr id="20" name="MH_SubTitle_1"/>
            <p:cNvSpPr/>
            <p:nvPr>
              <p:custDataLst>
                <p:tags r:id="rId5"/>
              </p:custDataLst>
            </p:nvPr>
          </p:nvSpPr>
          <p:spPr>
            <a:xfrm>
              <a:off x="2116120" y="2271875"/>
              <a:ext cx="2406667" cy="1754204"/>
            </a:xfrm>
            <a:custGeom>
              <a:avLst/>
              <a:gdLst>
                <a:gd name="connsiteX0" fmla="*/ 492296 w 2336641"/>
                <a:gd name="connsiteY0" fmla="*/ 0 h 1601848"/>
                <a:gd name="connsiteX1" fmla="*/ 1657485 w 2336641"/>
                <a:gd name="connsiteY1" fmla="*/ 0 h 1601848"/>
                <a:gd name="connsiteX2" fmla="*/ 1844345 w 2336641"/>
                <a:gd name="connsiteY2" fmla="*/ 0 h 1601848"/>
                <a:gd name="connsiteX3" fmla="*/ 2336641 w 2336641"/>
                <a:gd name="connsiteY3" fmla="*/ 0 h 1601848"/>
                <a:gd name="connsiteX4" fmla="*/ 2336641 w 2336641"/>
                <a:gd name="connsiteY4" fmla="*/ 340586 h 1601848"/>
                <a:gd name="connsiteX5" fmla="*/ 2336641 w 2336641"/>
                <a:gd name="connsiteY5" fmla="*/ 413428 h 1601848"/>
                <a:gd name="connsiteX6" fmla="*/ 2336641 w 2336641"/>
                <a:gd name="connsiteY6" fmla="*/ 492296 h 1601848"/>
                <a:gd name="connsiteX7" fmla="*/ 2336641 w 2336641"/>
                <a:gd name="connsiteY7" fmla="*/ 557721 h 1601848"/>
                <a:gd name="connsiteX8" fmla="*/ 2336641 w 2336641"/>
                <a:gd name="connsiteY8" fmla="*/ 1109552 h 1601848"/>
                <a:gd name="connsiteX9" fmla="*/ 1844345 w 2336641"/>
                <a:gd name="connsiteY9" fmla="*/ 1601848 h 1601848"/>
                <a:gd name="connsiteX10" fmla="*/ 679157 w 2336641"/>
                <a:gd name="connsiteY10" fmla="*/ 1601848 h 1601848"/>
                <a:gd name="connsiteX11" fmla="*/ 492296 w 2336641"/>
                <a:gd name="connsiteY11" fmla="*/ 1601848 h 1601848"/>
                <a:gd name="connsiteX12" fmla="*/ 0 w 2336641"/>
                <a:gd name="connsiteY12" fmla="*/ 1601848 h 1601848"/>
                <a:gd name="connsiteX13" fmla="*/ 0 w 2336641"/>
                <a:gd name="connsiteY13" fmla="*/ 1312171 h 1601848"/>
                <a:gd name="connsiteX14" fmla="*/ 0 w 2336641"/>
                <a:gd name="connsiteY14" fmla="*/ 1188420 h 1601848"/>
                <a:gd name="connsiteX15" fmla="*/ 0 w 2336641"/>
                <a:gd name="connsiteY15" fmla="*/ 1109552 h 1601848"/>
                <a:gd name="connsiteX16" fmla="*/ 0 w 2336641"/>
                <a:gd name="connsiteY16" fmla="*/ 1045713 h 1601848"/>
                <a:gd name="connsiteX17" fmla="*/ 0 w 2336641"/>
                <a:gd name="connsiteY17" fmla="*/ 492296 h 1601848"/>
                <a:gd name="connsiteX18" fmla="*/ 492296 w 2336641"/>
                <a:gd name="connsiteY18" fmla="*/ 0 h 16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6641" h="1601848">
                  <a:moveTo>
                    <a:pt x="492296" y="0"/>
                  </a:moveTo>
                  <a:lnTo>
                    <a:pt x="1657485" y="0"/>
                  </a:lnTo>
                  <a:lnTo>
                    <a:pt x="1844345" y="0"/>
                  </a:lnTo>
                  <a:lnTo>
                    <a:pt x="2336641" y="0"/>
                  </a:lnTo>
                  <a:lnTo>
                    <a:pt x="2336641" y="340586"/>
                  </a:lnTo>
                  <a:lnTo>
                    <a:pt x="2336641" y="413428"/>
                  </a:lnTo>
                  <a:lnTo>
                    <a:pt x="2336641" y="492296"/>
                  </a:lnTo>
                  <a:lnTo>
                    <a:pt x="2336641" y="557721"/>
                  </a:lnTo>
                  <a:lnTo>
                    <a:pt x="2336641" y="1109552"/>
                  </a:lnTo>
                  <a:cubicBezTo>
                    <a:pt x="2336641" y="1381439"/>
                    <a:pt x="2116232" y="1601848"/>
                    <a:pt x="1844345" y="1601848"/>
                  </a:cubicBezTo>
                  <a:lnTo>
                    <a:pt x="679157" y="1601848"/>
                  </a:lnTo>
                  <a:lnTo>
                    <a:pt x="492296" y="1601848"/>
                  </a:lnTo>
                  <a:lnTo>
                    <a:pt x="0" y="1601848"/>
                  </a:lnTo>
                  <a:lnTo>
                    <a:pt x="0" y="1312171"/>
                  </a:lnTo>
                  <a:lnTo>
                    <a:pt x="0" y="1188420"/>
                  </a:lnTo>
                  <a:lnTo>
                    <a:pt x="0" y="1109552"/>
                  </a:lnTo>
                  <a:lnTo>
                    <a:pt x="0" y="1045713"/>
                  </a:lnTo>
                  <a:lnTo>
                    <a:pt x="0" y="492296"/>
                  </a:lnTo>
                  <a:cubicBezTo>
                    <a:pt x="0" y="220409"/>
                    <a:pt x="220409" y="0"/>
                    <a:pt x="492296" y="0"/>
                  </a:cubicBezTo>
                  <a:close/>
                </a:path>
              </a:pathLst>
            </a:custGeom>
            <a:solidFill>
              <a:srgbClr val="E49B3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r>
                <a:rPr lang="zh-CN" altLang="en-US"/>
                <a:t>      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08209" y="2771941"/>
              <a:ext cx="207170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薪 酬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71472" y="1928802"/>
              <a:ext cx="171451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+mj-ea"/>
                  <a:ea typeface="+mj-ea"/>
                </a:rPr>
                <a:t>薪酬结构：</a:t>
              </a:r>
              <a:endParaRPr lang="en-US" altLang="zh-CN" b="1">
                <a:solidFill>
                  <a:srgbClr val="FF0000"/>
                </a:solidFill>
                <a:latin typeface="+mj-ea"/>
                <a:ea typeface="+mj-ea"/>
              </a:endParaRPr>
            </a:p>
            <a:p>
              <a:r>
                <a:rPr lang="zh-CN" altLang="en-US"/>
                <a:t>底薪</a:t>
              </a:r>
              <a:r>
                <a:rPr lang="en-US" altLang="zh-CN"/>
                <a:t>+</a:t>
              </a:r>
              <a:r>
                <a:rPr lang="zh-CN" altLang="en-US"/>
                <a:t>全勤奖</a:t>
              </a:r>
              <a:r>
                <a:rPr lang="en-US" altLang="zh-CN"/>
                <a:t>+</a:t>
              </a:r>
              <a:r>
                <a:rPr lang="zh-CN" altLang="en-US"/>
                <a:t>岗位津贴</a:t>
              </a:r>
              <a:r>
                <a:rPr lang="en-US" altLang="zh-CN"/>
                <a:t>+</a:t>
              </a:r>
              <a:r>
                <a:rPr lang="zh-CN" altLang="en-US"/>
                <a:t>学历津贴</a:t>
              </a:r>
              <a:r>
                <a:rPr lang="en-US" altLang="zh-CN"/>
                <a:t>+</a:t>
              </a:r>
              <a:r>
                <a:rPr lang="zh-CN" altLang="en-US"/>
                <a:t>加班费</a:t>
              </a:r>
              <a:r>
                <a:rPr lang="en-US" altLang="zh-CN"/>
                <a:t>+</a:t>
              </a:r>
              <a:r>
                <a:rPr lang="zh-CN" altLang="en-US"/>
                <a:t>其他津贴</a:t>
              </a: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808539" y="1986123"/>
            <a:ext cx="3978303" cy="2039956"/>
            <a:chOff x="4808539" y="1986123"/>
            <a:chExt cx="3978303" cy="2039956"/>
          </a:xfrm>
        </p:grpSpPr>
        <p:sp>
          <p:nvSpPr>
            <p:cNvPr id="22" name="MH_SubTitle_2"/>
            <p:cNvSpPr/>
            <p:nvPr>
              <p:custDataLst>
                <p:tags r:id="rId4"/>
              </p:custDataLst>
            </p:nvPr>
          </p:nvSpPr>
          <p:spPr>
            <a:xfrm>
              <a:off x="4808539" y="2271875"/>
              <a:ext cx="2406667" cy="1754204"/>
            </a:xfrm>
            <a:custGeom>
              <a:avLst/>
              <a:gdLst>
                <a:gd name="connsiteX0" fmla="*/ 0 w 2336641"/>
                <a:gd name="connsiteY0" fmla="*/ 0 h 1601848"/>
                <a:gd name="connsiteX1" fmla="*/ 492296 w 2336641"/>
                <a:gd name="connsiteY1" fmla="*/ 0 h 1601848"/>
                <a:gd name="connsiteX2" fmla="*/ 679156 w 2336641"/>
                <a:gd name="connsiteY2" fmla="*/ 0 h 1601848"/>
                <a:gd name="connsiteX3" fmla="*/ 1844345 w 2336641"/>
                <a:gd name="connsiteY3" fmla="*/ 0 h 1601848"/>
                <a:gd name="connsiteX4" fmla="*/ 2336641 w 2336641"/>
                <a:gd name="connsiteY4" fmla="*/ 492296 h 1601848"/>
                <a:gd name="connsiteX5" fmla="*/ 2336641 w 2336641"/>
                <a:gd name="connsiteY5" fmla="*/ 1004404 h 1601848"/>
                <a:gd name="connsiteX6" fmla="*/ 2336641 w 2336641"/>
                <a:gd name="connsiteY6" fmla="*/ 1109552 h 1601848"/>
                <a:gd name="connsiteX7" fmla="*/ 2336641 w 2336641"/>
                <a:gd name="connsiteY7" fmla="*/ 1188420 h 1601848"/>
                <a:gd name="connsiteX8" fmla="*/ 2336641 w 2336641"/>
                <a:gd name="connsiteY8" fmla="*/ 1423504 h 1601848"/>
                <a:gd name="connsiteX9" fmla="*/ 2336641 w 2336641"/>
                <a:gd name="connsiteY9" fmla="*/ 1601848 h 1601848"/>
                <a:gd name="connsiteX10" fmla="*/ 1844345 w 2336641"/>
                <a:gd name="connsiteY10" fmla="*/ 1601848 h 1601848"/>
                <a:gd name="connsiteX11" fmla="*/ 1657484 w 2336641"/>
                <a:gd name="connsiteY11" fmla="*/ 1601848 h 1601848"/>
                <a:gd name="connsiteX12" fmla="*/ 492296 w 2336641"/>
                <a:gd name="connsiteY12" fmla="*/ 1601848 h 1601848"/>
                <a:gd name="connsiteX13" fmla="*/ 0 w 2336641"/>
                <a:gd name="connsiteY13" fmla="*/ 1109552 h 1601848"/>
                <a:gd name="connsiteX14" fmla="*/ 0 w 2336641"/>
                <a:gd name="connsiteY14" fmla="*/ 588548 h 1601848"/>
                <a:gd name="connsiteX15" fmla="*/ 0 w 2336641"/>
                <a:gd name="connsiteY15" fmla="*/ 492296 h 1601848"/>
                <a:gd name="connsiteX16" fmla="*/ 0 w 2336641"/>
                <a:gd name="connsiteY16" fmla="*/ 413428 h 1601848"/>
                <a:gd name="connsiteX17" fmla="*/ 0 w 2336641"/>
                <a:gd name="connsiteY17" fmla="*/ 371414 h 16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36641" h="1601848">
                  <a:moveTo>
                    <a:pt x="0" y="0"/>
                  </a:moveTo>
                  <a:lnTo>
                    <a:pt x="492296" y="0"/>
                  </a:lnTo>
                  <a:lnTo>
                    <a:pt x="679156" y="0"/>
                  </a:lnTo>
                  <a:lnTo>
                    <a:pt x="1844345" y="0"/>
                  </a:lnTo>
                  <a:cubicBezTo>
                    <a:pt x="2116232" y="0"/>
                    <a:pt x="2336641" y="220409"/>
                    <a:pt x="2336641" y="492296"/>
                  </a:cubicBezTo>
                  <a:lnTo>
                    <a:pt x="2336641" y="1004404"/>
                  </a:lnTo>
                  <a:lnTo>
                    <a:pt x="2336641" y="1109552"/>
                  </a:lnTo>
                  <a:lnTo>
                    <a:pt x="2336641" y="1188420"/>
                  </a:lnTo>
                  <a:lnTo>
                    <a:pt x="2336641" y="1423504"/>
                  </a:lnTo>
                  <a:lnTo>
                    <a:pt x="2336641" y="1601848"/>
                  </a:lnTo>
                  <a:lnTo>
                    <a:pt x="1844345" y="1601848"/>
                  </a:lnTo>
                  <a:lnTo>
                    <a:pt x="1657484" y="1601848"/>
                  </a:lnTo>
                  <a:lnTo>
                    <a:pt x="492296" y="1601848"/>
                  </a:lnTo>
                  <a:cubicBezTo>
                    <a:pt x="220408" y="1601848"/>
                    <a:pt x="0" y="1381439"/>
                    <a:pt x="0" y="1109552"/>
                  </a:cubicBezTo>
                  <a:lnTo>
                    <a:pt x="0" y="588548"/>
                  </a:lnTo>
                  <a:lnTo>
                    <a:pt x="0" y="492296"/>
                  </a:lnTo>
                  <a:lnTo>
                    <a:pt x="0" y="413428"/>
                  </a:lnTo>
                  <a:lnTo>
                    <a:pt x="0" y="371414"/>
                  </a:lnTo>
                  <a:close/>
                </a:path>
              </a:pathLst>
            </a:custGeom>
            <a:solidFill>
              <a:srgbClr val="ED6F6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380043" y="2843379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奖 金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286644" y="1986123"/>
              <a:ext cx="150019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+mj-ea"/>
                  <a:ea typeface="+mj-ea"/>
                </a:rPr>
                <a:t>奖金类别：</a:t>
              </a:r>
              <a:r>
                <a:rPr lang="zh-CN" altLang="en-US">
                  <a:latin typeface="+mn-ea"/>
                </a:rPr>
                <a:t>专项奖、绩效奖金、年终分红等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428596" y="4232447"/>
            <a:ext cx="4071966" cy="1754204"/>
            <a:chOff x="428596" y="4232447"/>
            <a:chExt cx="4071966" cy="1754204"/>
          </a:xfrm>
        </p:grpSpPr>
        <p:sp>
          <p:nvSpPr>
            <p:cNvPr id="21" name="MH_SubTitle_4"/>
            <p:cNvSpPr/>
            <p:nvPr>
              <p:custDataLst>
                <p:tags r:id="rId3"/>
              </p:custDataLst>
            </p:nvPr>
          </p:nvSpPr>
          <p:spPr>
            <a:xfrm>
              <a:off x="2093895" y="4232447"/>
              <a:ext cx="2406667" cy="1754204"/>
            </a:xfrm>
            <a:custGeom>
              <a:avLst/>
              <a:gdLst>
                <a:gd name="connsiteX0" fmla="*/ 0 w 2336641"/>
                <a:gd name="connsiteY0" fmla="*/ 0 h 1601848"/>
                <a:gd name="connsiteX1" fmla="*/ 492296 w 2336641"/>
                <a:gd name="connsiteY1" fmla="*/ 0 h 1601848"/>
                <a:gd name="connsiteX2" fmla="*/ 679156 w 2336641"/>
                <a:gd name="connsiteY2" fmla="*/ 0 h 1601848"/>
                <a:gd name="connsiteX3" fmla="*/ 1844345 w 2336641"/>
                <a:gd name="connsiteY3" fmla="*/ 0 h 1601848"/>
                <a:gd name="connsiteX4" fmla="*/ 2336641 w 2336641"/>
                <a:gd name="connsiteY4" fmla="*/ 492296 h 1601848"/>
                <a:gd name="connsiteX5" fmla="*/ 2336641 w 2336641"/>
                <a:gd name="connsiteY5" fmla="*/ 953072 h 1601848"/>
                <a:gd name="connsiteX6" fmla="*/ 2336641 w 2336641"/>
                <a:gd name="connsiteY6" fmla="*/ 1109552 h 1601848"/>
                <a:gd name="connsiteX7" fmla="*/ 2336641 w 2336641"/>
                <a:gd name="connsiteY7" fmla="*/ 1188420 h 1601848"/>
                <a:gd name="connsiteX8" fmla="*/ 2336641 w 2336641"/>
                <a:gd name="connsiteY8" fmla="*/ 1372172 h 1601848"/>
                <a:gd name="connsiteX9" fmla="*/ 2336641 w 2336641"/>
                <a:gd name="connsiteY9" fmla="*/ 1601848 h 1601848"/>
                <a:gd name="connsiteX10" fmla="*/ 1844345 w 2336641"/>
                <a:gd name="connsiteY10" fmla="*/ 1601848 h 1601848"/>
                <a:gd name="connsiteX11" fmla="*/ 1657484 w 2336641"/>
                <a:gd name="connsiteY11" fmla="*/ 1601848 h 1601848"/>
                <a:gd name="connsiteX12" fmla="*/ 492296 w 2336641"/>
                <a:gd name="connsiteY12" fmla="*/ 1601848 h 1601848"/>
                <a:gd name="connsiteX13" fmla="*/ 0 w 2336641"/>
                <a:gd name="connsiteY13" fmla="*/ 1109552 h 1601848"/>
                <a:gd name="connsiteX14" fmla="*/ 0 w 2336641"/>
                <a:gd name="connsiteY14" fmla="*/ 614097 h 1601848"/>
                <a:gd name="connsiteX15" fmla="*/ 0 w 2336641"/>
                <a:gd name="connsiteY15" fmla="*/ 492296 h 1601848"/>
                <a:gd name="connsiteX16" fmla="*/ 0 w 2336641"/>
                <a:gd name="connsiteY16" fmla="*/ 413428 h 1601848"/>
                <a:gd name="connsiteX17" fmla="*/ 0 w 2336641"/>
                <a:gd name="connsiteY17" fmla="*/ 347639 h 16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336641" h="1601848">
                  <a:moveTo>
                    <a:pt x="0" y="0"/>
                  </a:moveTo>
                  <a:lnTo>
                    <a:pt x="492296" y="0"/>
                  </a:lnTo>
                  <a:lnTo>
                    <a:pt x="679156" y="0"/>
                  </a:lnTo>
                  <a:lnTo>
                    <a:pt x="1844345" y="0"/>
                  </a:lnTo>
                  <a:cubicBezTo>
                    <a:pt x="2116233" y="0"/>
                    <a:pt x="2336641" y="220409"/>
                    <a:pt x="2336641" y="492296"/>
                  </a:cubicBezTo>
                  <a:lnTo>
                    <a:pt x="2336641" y="953072"/>
                  </a:lnTo>
                  <a:lnTo>
                    <a:pt x="2336641" y="1109552"/>
                  </a:lnTo>
                  <a:lnTo>
                    <a:pt x="2336641" y="1188420"/>
                  </a:lnTo>
                  <a:lnTo>
                    <a:pt x="2336641" y="1372172"/>
                  </a:lnTo>
                  <a:lnTo>
                    <a:pt x="2336641" y="1601848"/>
                  </a:lnTo>
                  <a:lnTo>
                    <a:pt x="1844345" y="1601848"/>
                  </a:lnTo>
                  <a:lnTo>
                    <a:pt x="1657484" y="1601848"/>
                  </a:lnTo>
                  <a:lnTo>
                    <a:pt x="492296" y="1601848"/>
                  </a:lnTo>
                  <a:cubicBezTo>
                    <a:pt x="220409" y="1601848"/>
                    <a:pt x="0" y="1381440"/>
                    <a:pt x="0" y="1109552"/>
                  </a:cubicBezTo>
                  <a:lnTo>
                    <a:pt x="0" y="614097"/>
                  </a:lnTo>
                  <a:lnTo>
                    <a:pt x="0" y="492296"/>
                  </a:lnTo>
                  <a:lnTo>
                    <a:pt x="0" y="413428"/>
                  </a:lnTo>
                  <a:lnTo>
                    <a:pt x="0" y="347639"/>
                  </a:lnTo>
                  <a:close/>
                </a:path>
              </a:pathLst>
            </a:custGeom>
            <a:solidFill>
              <a:srgbClr val="89A67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593961" y="4843643"/>
              <a:ext cx="15716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福 利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428596" y="4486453"/>
              <a:ext cx="1785950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rgbClr val="FF0000"/>
                  </a:solidFill>
                  <a:latin typeface="+mj-ea"/>
                  <a:ea typeface="+mj-ea"/>
                </a:rPr>
                <a:t>福利类别：</a:t>
              </a:r>
              <a:endParaRPr lang="en-US" altLang="zh-CN" b="1">
                <a:solidFill>
                  <a:srgbClr val="FF0000"/>
                </a:solidFill>
                <a:latin typeface="+mj-ea"/>
                <a:ea typeface="+mj-ea"/>
              </a:endParaRPr>
            </a:p>
            <a:p>
              <a:r>
                <a:rPr lang="zh-CN" altLang="en-US">
                  <a:latin typeface="Tahoma" pitchFamily="34" charset="0"/>
                </a:rPr>
                <a:t>五险一金、带薪年假、生日会、旅游、拓展活动、关爱基金</a:t>
              </a:r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4808539" y="4200701"/>
            <a:ext cx="3978303" cy="1910332"/>
            <a:chOff x="4808539" y="4200701"/>
            <a:chExt cx="3978303" cy="1910332"/>
          </a:xfrm>
        </p:grpSpPr>
        <p:sp>
          <p:nvSpPr>
            <p:cNvPr id="23" name="MH_SubTitle_3"/>
            <p:cNvSpPr/>
            <p:nvPr>
              <p:custDataLst>
                <p:tags r:id="rId2"/>
              </p:custDataLst>
            </p:nvPr>
          </p:nvSpPr>
          <p:spPr>
            <a:xfrm>
              <a:off x="4808539" y="4200701"/>
              <a:ext cx="2406667" cy="1754204"/>
            </a:xfrm>
            <a:custGeom>
              <a:avLst/>
              <a:gdLst>
                <a:gd name="connsiteX0" fmla="*/ 492296 w 2336641"/>
                <a:gd name="connsiteY0" fmla="*/ 0 h 1601848"/>
                <a:gd name="connsiteX1" fmla="*/ 1657484 w 2336641"/>
                <a:gd name="connsiteY1" fmla="*/ 0 h 1601848"/>
                <a:gd name="connsiteX2" fmla="*/ 1844345 w 2336641"/>
                <a:gd name="connsiteY2" fmla="*/ 0 h 1601848"/>
                <a:gd name="connsiteX3" fmla="*/ 2336641 w 2336641"/>
                <a:gd name="connsiteY3" fmla="*/ 0 h 1601848"/>
                <a:gd name="connsiteX4" fmla="*/ 2336641 w 2336641"/>
                <a:gd name="connsiteY4" fmla="*/ 297807 h 1601848"/>
                <a:gd name="connsiteX5" fmla="*/ 2336641 w 2336641"/>
                <a:gd name="connsiteY5" fmla="*/ 413429 h 1601848"/>
                <a:gd name="connsiteX6" fmla="*/ 2336641 w 2336641"/>
                <a:gd name="connsiteY6" fmla="*/ 492296 h 1601848"/>
                <a:gd name="connsiteX7" fmla="*/ 2336641 w 2336641"/>
                <a:gd name="connsiteY7" fmla="*/ 716907 h 1601848"/>
                <a:gd name="connsiteX8" fmla="*/ 2336641 w 2336641"/>
                <a:gd name="connsiteY8" fmla="*/ 1109552 h 1601848"/>
                <a:gd name="connsiteX9" fmla="*/ 1844345 w 2336641"/>
                <a:gd name="connsiteY9" fmla="*/ 1601848 h 1601848"/>
                <a:gd name="connsiteX10" fmla="*/ 679156 w 2336641"/>
                <a:gd name="connsiteY10" fmla="*/ 1601848 h 1601848"/>
                <a:gd name="connsiteX11" fmla="*/ 492296 w 2336641"/>
                <a:gd name="connsiteY11" fmla="*/ 1601848 h 1601848"/>
                <a:gd name="connsiteX12" fmla="*/ 0 w 2336641"/>
                <a:gd name="connsiteY12" fmla="*/ 1601848 h 1601848"/>
                <a:gd name="connsiteX13" fmla="*/ 0 w 2336641"/>
                <a:gd name="connsiteY13" fmla="*/ 1461527 h 1601848"/>
                <a:gd name="connsiteX14" fmla="*/ 0 w 2336641"/>
                <a:gd name="connsiteY14" fmla="*/ 1188420 h 1601848"/>
                <a:gd name="connsiteX15" fmla="*/ 0 w 2336641"/>
                <a:gd name="connsiteY15" fmla="*/ 1109552 h 1601848"/>
                <a:gd name="connsiteX16" fmla="*/ 0 w 2336641"/>
                <a:gd name="connsiteY16" fmla="*/ 1042427 h 1601848"/>
                <a:gd name="connsiteX17" fmla="*/ 0 w 2336641"/>
                <a:gd name="connsiteY17" fmla="*/ 492296 h 1601848"/>
                <a:gd name="connsiteX18" fmla="*/ 492296 w 2336641"/>
                <a:gd name="connsiteY18" fmla="*/ 0 h 16018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36641" h="1601848">
                  <a:moveTo>
                    <a:pt x="492296" y="0"/>
                  </a:moveTo>
                  <a:lnTo>
                    <a:pt x="1657484" y="0"/>
                  </a:lnTo>
                  <a:lnTo>
                    <a:pt x="1844345" y="0"/>
                  </a:lnTo>
                  <a:lnTo>
                    <a:pt x="2336641" y="0"/>
                  </a:lnTo>
                  <a:lnTo>
                    <a:pt x="2336641" y="297807"/>
                  </a:lnTo>
                  <a:lnTo>
                    <a:pt x="2336641" y="413429"/>
                  </a:lnTo>
                  <a:lnTo>
                    <a:pt x="2336641" y="492296"/>
                  </a:lnTo>
                  <a:lnTo>
                    <a:pt x="2336641" y="716907"/>
                  </a:lnTo>
                  <a:lnTo>
                    <a:pt x="2336641" y="1109552"/>
                  </a:lnTo>
                  <a:cubicBezTo>
                    <a:pt x="2336641" y="1381440"/>
                    <a:pt x="2116232" y="1601848"/>
                    <a:pt x="1844345" y="1601848"/>
                  </a:cubicBezTo>
                  <a:lnTo>
                    <a:pt x="679156" y="1601848"/>
                  </a:lnTo>
                  <a:lnTo>
                    <a:pt x="492296" y="1601848"/>
                  </a:lnTo>
                  <a:lnTo>
                    <a:pt x="0" y="1601848"/>
                  </a:lnTo>
                  <a:lnTo>
                    <a:pt x="0" y="1461527"/>
                  </a:lnTo>
                  <a:lnTo>
                    <a:pt x="0" y="1188420"/>
                  </a:lnTo>
                  <a:lnTo>
                    <a:pt x="0" y="1109552"/>
                  </a:lnTo>
                  <a:lnTo>
                    <a:pt x="0" y="1042427"/>
                  </a:lnTo>
                  <a:lnTo>
                    <a:pt x="0" y="492296"/>
                  </a:lnTo>
                  <a:cubicBezTo>
                    <a:pt x="0" y="220409"/>
                    <a:pt x="220408" y="0"/>
                    <a:pt x="492296" y="0"/>
                  </a:cubicBezTo>
                  <a:close/>
                </a:path>
              </a:pathLst>
            </a:custGeom>
            <a:solidFill>
              <a:srgbClr val="5087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522919" y="4915081"/>
              <a:ext cx="14287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>
                  <a:solidFill>
                    <a:schemeClr val="bg1"/>
                  </a:solidFill>
                  <a:latin typeface="黑体" pitchFamily="49" charset="-122"/>
                  <a:ea typeface="黑体" pitchFamily="49" charset="-122"/>
                </a:rPr>
                <a:t>荣 誉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7286644" y="4772205"/>
              <a:ext cx="1500198" cy="13388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20000"/>
                </a:spcBef>
                <a:buClr>
                  <a:srgbClr val="FF0000"/>
                </a:buClr>
              </a:pPr>
              <a:r>
                <a:rPr lang="zh-CN" altLang="en-US" b="1">
                  <a:solidFill>
                    <a:srgbClr val="FF0000"/>
                  </a:solidFill>
                  <a:latin typeface="+mj-ea"/>
                  <a:ea typeface="+mj-ea"/>
                </a:rPr>
                <a:t>荣誉类别：</a:t>
              </a:r>
              <a:r>
                <a:rPr lang="zh-CN" altLang="en-US">
                  <a:latin typeface="Tahoma" pitchFamily="34" charset="0"/>
                </a:rPr>
                <a:t>风云人物奖、销售精英奖、特别贡献奖等</a:t>
              </a:r>
              <a:endParaRPr lang="zh-CN" altLang="en-US">
                <a:solidFill>
                  <a:schemeClr val="tx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214282" y="100010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薪酬和</a:t>
            </a:r>
            <a:r>
              <a:rPr lang="zh-CN" altLang="en-US" sz="400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福利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3571868" y="2986255"/>
            <a:ext cx="2357454" cy="2127834"/>
            <a:chOff x="3571868" y="2986255"/>
            <a:chExt cx="2357454" cy="2127834"/>
          </a:xfrm>
        </p:grpSpPr>
        <p:sp>
          <p:nvSpPr>
            <p:cNvPr id="24" name="MH_Other_1"/>
            <p:cNvSpPr/>
            <p:nvPr>
              <p:custDataLst>
                <p:tags r:id="rId1"/>
              </p:custDataLst>
            </p:nvPr>
          </p:nvSpPr>
          <p:spPr>
            <a:xfrm>
              <a:off x="3571868" y="2986255"/>
              <a:ext cx="2214578" cy="2127834"/>
            </a:xfrm>
            <a:prstGeom prst="ellipse">
              <a:avLst/>
            </a:prstGeom>
            <a:solidFill>
              <a:schemeClr val="bg2">
                <a:alpha val="4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3571868" y="3758802"/>
              <a:ext cx="235745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b="1">
                  <a:solidFill>
                    <a:schemeClr val="accent6">
                      <a:lumMod val="50000"/>
                    </a:schemeClr>
                  </a:solidFill>
                  <a:latin typeface="+mj-ea"/>
                  <a:ea typeface="+mj-ea"/>
                </a:rPr>
                <a:t>薪酬与福利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标题 1"/>
          <p:cNvSpPr txBox="1"/>
          <p:nvPr/>
        </p:nvSpPr>
        <p:spPr>
          <a:xfrm>
            <a:off x="2267744" y="123496"/>
            <a:ext cx="5112568" cy="6412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雏鹰计划方案</a:t>
            </a: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>
            <a:off x="0" y="4086240"/>
            <a:ext cx="8964613" cy="0"/>
          </a:xfrm>
          <a:prstGeom prst="line">
            <a:avLst/>
          </a:prstGeom>
          <a:noFill/>
          <a:ln w="101600">
            <a:solidFill>
              <a:schemeClr val="accent2">
                <a:lumMod val="75000"/>
              </a:schemeClr>
            </a:solidFill>
            <a:round/>
            <a:headEnd/>
            <a:tailEnd type="triangle" w="med" len="med"/>
          </a:ln>
          <a:effectLst/>
          <a:extLst/>
        </p:spPr>
        <p:txBody>
          <a:bodyPr/>
          <a:lstStyle/>
          <a:p>
            <a:pPr eaLnBrk="1" hangingPunct="1">
              <a:defRPr/>
            </a:pPr>
            <a:endParaRPr kumimoji="0" lang="zh-CN" altLang="en-US" sz="1800">
              <a:ln>
                <a:solidFill>
                  <a:srgbClr val="FFD347"/>
                </a:solidFill>
              </a:ln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17" name="组 8"/>
          <p:cNvGrpSpPr>
            <a:grpSpLocks/>
          </p:cNvGrpSpPr>
          <p:nvPr/>
        </p:nvGrpSpPr>
        <p:grpSpPr bwMode="auto">
          <a:xfrm>
            <a:off x="1952625" y="2282840"/>
            <a:ext cx="1619250" cy="1892300"/>
            <a:chOff x="1952905" y="2132856"/>
            <a:chExt cx="1619404" cy="1892946"/>
          </a:xfrm>
        </p:grpSpPr>
        <p:sp>
          <p:nvSpPr>
            <p:cNvPr id="18" name="AutoShape 2"/>
            <p:cNvSpPr>
              <a:spLocks noChangeArrowheads="1"/>
            </p:cNvSpPr>
            <p:nvPr/>
          </p:nvSpPr>
          <p:spPr bwMode="auto">
            <a:xfrm>
              <a:off x="1952905" y="2142384"/>
              <a:ext cx="1619404" cy="1502288"/>
            </a:xfrm>
            <a:prstGeom prst="roundRect">
              <a:avLst>
                <a:gd name="adj" fmla="val 13009"/>
              </a:avLst>
            </a:prstGeom>
            <a:solidFill>
              <a:srgbClr val="FFD347"/>
            </a:solidFill>
            <a:ln w="190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CN" altLang="en-US" sz="1800">
                <a:solidFill>
                  <a:srgbClr val="595959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H="1">
              <a:off x="2119609" y="2318657"/>
              <a:ext cx="0" cy="1615038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prstDash val="sysDot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20" name="Group 138"/>
            <p:cNvGrpSpPr>
              <a:grpSpLocks/>
            </p:cNvGrpSpPr>
            <p:nvPr/>
          </p:nvGrpSpPr>
          <p:grpSpPr bwMode="auto">
            <a:xfrm>
              <a:off x="2024913" y="3843634"/>
              <a:ext cx="182168" cy="182168"/>
              <a:chOff x="1661" y="2750"/>
              <a:chExt cx="250" cy="250"/>
            </a:xfrm>
          </p:grpSpPr>
          <p:sp>
            <p:nvSpPr>
              <p:cNvPr id="23" name="Oval 139"/>
              <p:cNvSpPr>
                <a:spLocks noChangeArrowheads="1"/>
              </p:cNvSpPr>
              <p:nvPr/>
            </p:nvSpPr>
            <p:spPr bwMode="auto">
              <a:xfrm>
                <a:off x="1661" y="2750"/>
                <a:ext cx="250" cy="250"/>
              </a:xfrm>
              <a:prstGeom prst="ellipse">
                <a:avLst/>
              </a:prstGeom>
              <a:solidFill>
                <a:srgbClr val="FFD347"/>
              </a:solidFill>
              <a:ln w="1016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kumimoji="0" lang="ko-KR" altLang="en-US" sz="1800">
                  <a:latin typeface="Malgun Gothic" pitchFamily="34" charset="-127"/>
                  <a:ea typeface="Malgun Gothic" pitchFamily="34" charset="-127"/>
                </a:endParaRPr>
              </a:p>
            </p:txBody>
          </p:sp>
          <p:sp>
            <p:nvSpPr>
              <p:cNvPr id="24" name="Oval 140"/>
              <p:cNvSpPr>
                <a:spLocks noChangeArrowheads="1"/>
              </p:cNvSpPr>
              <p:nvPr/>
            </p:nvSpPr>
            <p:spPr bwMode="auto">
              <a:xfrm>
                <a:off x="1729" y="2818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1016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kumimoji="0" lang="ko-KR" altLang="en-US" sz="1800">
                  <a:latin typeface="Malgun Gothic" pitchFamily="34" charset="-127"/>
                  <a:ea typeface="Malgun Gothic" pitchFamily="34" charset="-127"/>
                </a:endParaRPr>
              </a:p>
            </p:txBody>
          </p:sp>
        </p:grpSp>
        <p:sp>
          <p:nvSpPr>
            <p:cNvPr id="21" name="TextBox 57"/>
            <p:cNvSpPr txBox="1">
              <a:spLocks noChangeArrowheads="1"/>
            </p:cNvSpPr>
            <p:nvPr/>
          </p:nvSpPr>
          <p:spPr bwMode="auto">
            <a:xfrm>
              <a:off x="2183115" y="2132856"/>
              <a:ext cx="1281234" cy="33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chemeClr val="bg1"/>
                  </a:solidFill>
                  <a:latin typeface="Arial Black" pitchFamily="34" charset="0"/>
                  <a:ea typeface="Malgun Gothic" pitchFamily="34" charset="-127"/>
                </a:rPr>
                <a:t>岗位实习</a:t>
              </a:r>
              <a:endParaRPr kumimoji="0" lang="en-US" altLang="zh-CN" sz="1600" b="1">
                <a:solidFill>
                  <a:schemeClr val="bg1"/>
                </a:solidFill>
                <a:latin typeface="Arial Black" pitchFamily="34" charset="0"/>
                <a:ea typeface="Malgun Gothic" pitchFamily="34" charset="-127"/>
              </a:endParaRPr>
            </a:p>
          </p:txBody>
        </p:sp>
        <p:sp>
          <p:nvSpPr>
            <p:cNvPr id="22" name="TextBox 57"/>
            <p:cNvSpPr txBox="1">
              <a:spLocks noChangeArrowheads="1"/>
            </p:cNvSpPr>
            <p:nvPr/>
          </p:nvSpPr>
          <p:spPr bwMode="auto">
            <a:xfrm>
              <a:off x="2200579" y="2575920"/>
              <a:ext cx="1363793" cy="954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kumimoji="0" lang="zh-CN" altLang="en-US" sz="1400">
                  <a:solidFill>
                    <a:srgbClr val="595959"/>
                  </a:solidFill>
                  <a:latin typeface="微软雅黑" pitchFamily="34" charset="-122"/>
                  <a:ea typeface="Malgun Gothic" pitchFamily="34" charset="-127"/>
                </a:rPr>
                <a:t>对合格毕业生，公司安排岗前实习，进一步互相了解</a:t>
              </a:r>
              <a:endParaRPr kumimoji="0" lang="en-US" altLang="zh-CN" sz="1400">
                <a:solidFill>
                  <a:srgbClr val="595959"/>
                </a:solidFill>
                <a:latin typeface="微软雅黑" pitchFamily="34" charset="-122"/>
                <a:ea typeface="Malgun Gothic" pitchFamily="34" charset="-127"/>
              </a:endParaRPr>
            </a:p>
          </p:txBody>
        </p:sp>
      </p:grpSp>
      <p:grpSp>
        <p:nvGrpSpPr>
          <p:cNvPr id="25" name="组 9"/>
          <p:cNvGrpSpPr>
            <a:grpSpLocks/>
          </p:cNvGrpSpPr>
          <p:nvPr/>
        </p:nvGrpSpPr>
        <p:grpSpPr bwMode="auto">
          <a:xfrm>
            <a:off x="647701" y="3989410"/>
            <a:ext cx="2412999" cy="1797046"/>
            <a:chOff x="647924" y="3840090"/>
            <a:chExt cx="2412424" cy="1797234"/>
          </a:xfrm>
        </p:grpSpPr>
        <p:sp>
          <p:nvSpPr>
            <p:cNvPr id="26" name="AutoShape 17"/>
            <p:cNvSpPr>
              <a:spLocks noChangeArrowheads="1"/>
            </p:cNvSpPr>
            <p:nvPr/>
          </p:nvSpPr>
          <p:spPr bwMode="auto">
            <a:xfrm>
              <a:off x="647924" y="4237003"/>
              <a:ext cx="1780735" cy="1400321"/>
            </a:xfrm>
            <a:prstGeom prst="roundRect">
              <a:avLst>
                <a:gd name="adj" fmla="val 13009"/>
              </a:avLst>
            </a:prstGeom>
            <a:solidFill>
              <a:schemeClr val="bg1">
                <a:lumMod val="65000"/>
              </a:schemeClr>
            </a:solidFill>
            <a:ln w="190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kumimoji="0" lang="zh-CN" altLang="en-US" sz="1800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27" name="TextBox 57"/>
            <p:cNvSpPr txBox="1">
              <a:spLocks noChangeArrowheads="1"/>
            </p:cNvSpPr>
            <p:nvPr/>
          </p:nvSpPr>
          <p:spPr bwMode="auto">
            <a:xfrm>
              <a:off x="836791" y="4340201"/>
              <a:ext cx="2223557" cy="3385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Arial Black" pitchFamily="34" charset="0"/>
                  <a:ea typeface="Malgun Gothic" pitchFamily="34" charset="-127"/>
                </a:rPr>
                <a:t>笔试和面试</a:t>
              </a:r>
              <a:endParaRPr kumimoji="0" lang="en-US" altLang="zh-CN" sz="1600" b="1">
                <a:solidFill>
                  <a:srgbClr val="FFFFFF"/>
                </a:solidFill>
                <a:latin typeface="Arial Black" pitchFamily="34" charset="0"/>
                <a:ea typeface="Malgun Gothic" pitchFamily="34" charset="-127"/>
              </a:endParaRPr>
            </a:p>
          </p:txBody>
        </p:sp>
        <p:sp>
          <p:nvSpPr>
            <p:cNvPr id="28" name="TextBox 57"/>
            <p:cNvSpPr txBox="1">
              <a:spLocks noChangeArrowheads="1"/>
            </p:cNvSpPr>
            <p:nvPr/>
          </p:nvSpPr>
          <p:spPr bwMode="auto">
            <a:xfrm>
              <a:off x="785976" y="4779978"/>
              <a:ext cx="1729949" cy="7387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kumimoji="0" lang="zh-CN" altLang="en-US" sz="1400">
                  <a:solidFill>
                    <a:srgbClr val="595959"/>
                  </a:solidFill>
                  <a:latin typeface="微软雅黑" pitchFamily="34" charset="-122"/>
                  <a:ea typeface="Malgun Gothic" pitchFamily="34" charset="-127"/>
                </a:rPr>
                <a:t>通过现场对候选人进行笔试和面试，选定优秀毕业生</a:t>
              </a:r>
              <a:endParaRPr kumimoji="0" lang="en-US" altLang="zh-CN" sz="1400">
                <a:solidFill>
                  <a:srgbClr val="595959"/>
                </a:solidFill>
                <a:latin typeface="微软雅黑" pitchFamily="34" charset="-122"/>
                <a:ea typeface="Malgun Gothic" pitchFamily="34" charset="-127"/>
              </a:endParaRPr>
            </a:p>
          </p:txBody>
        </p:sp>
        <p:grpSp>
          <p:nvGrpSpPr>
            <p:cNvPr id="29" name="组 6"/>
            <p:cNvGrpSpPr>
              <a:grpSpLocks/>
            </p:cNvGrpSpPr>
            <p:nvPr/>
          </p:nvGrpSpPr>
          <p:grpSpPr bwMode="auto">
            <a:xfrm>
              <a:off x="725845" y="3840090"/>
              <a:ext cx="182168" cy="681105"/>
              <a:chOff x="611560" y="3840090"/>
              <a:chExt cx="182168" cy="681105"/>
            </a:xfrm>
          </p:grpSpPr>
          <p:sp>
            <p:nvSpPr>
              <p:cNvPr id="31" name="Line 18"/>
              <p:cNvSpPr>
                <a:spLocks noChangeShapeType="1"/>
              </p:cNvSpPr>
              <p:nvPr/>
            </p:nvSpPr>
            <p:spPr bwMode="auto">
              <a:xfrm flipH="1">
                <a:off x="695524" y="3940109"/>
                <a:ext cx="1588" cy="581086"/>
              </a:xfrm>
              <a:prstGeom prst="line">
                <a:avLst/>
              </a:prstGeom>
              <a:noFill/>
              <a:ln w="19050">
                <a:solidFill>
                  <a:srgbClr val="595959"/>
                </a:solidFill>
                <a:prstDash val="sysDot"/>
                <a:round/>
                <a:headEnd type="oval" w="med" len="med"/>
                <a:tailEnd type="oval" w="med" len="med"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32" name="Group 138"/>
              <p:cNvGrpSpPr>
                <a:grpSpLocks/>
              </p:cNvGrpSpPr>
              <p:nvPr/>
            </p:nvGrpSpPr>
            <p:grpSpPr bwMode="auto">
              <a:xfrm>
                <a:off x="611560" y="3840090"/>
                <a:ext cx="182168" cy="182897"/>
                <a:chOff x="1661" y="2750"/>
                <a:chExt cx="250" cy="251"/>
              </a:xfrm>
            </p:grpSpPr>
            <p:sp>
              <p:nvSpPr>
                <p:cNvPr id="33" name="Oval 139"/>
                <p:cNvSpPr>
                  <a:spLocks noChangeArrowheads="1"/>
                </p:cNvSpPr>
                <p:nvPr/>
              </p:nvSpPr>
              <p:spPr bwMode="auto">
                <a:xfrm>
                  <a:off x="1661" y="2750"/>
                  <a:ext cx="250" cy="251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  <a:extLst/>
              </p:spPr>
              <p:txBody>
                <a:bodyPr wrap="none" anchor="ctr"/>
                <a:lstStyle/>
                <a:p>
                  <a:pPr algn="ctr" eaLnBrk="1" hangingPunct="1">
                    <a:defRPr/>
                  </a:pPr>
                  <a:endParaRPr kumimoji="0" lang="ko-KR" altLang="en-US" sz="1800">
                    <a:latin typeface="Malgun Gothic" pitchFamily="34" charset="-127"/>
                    <a:ea typeface="Malgun Gothic" pitchFamily="34" charset="-127"/>
                  </a:endParaRPr>
                </a:p>
              </p:txBody>
            </p:sp>
            <p:sp>
              <p:nvSpPr>
                <p:cNvPr id="34" name="Oval 140"/>
                <p:cNvSpPr>
                  <a:spLocks noChangeArrowheads="1"/>
                </p:cNvSpPr>
                <p:nvPr/>
              </p:nvSpPr>
              <p:spPr bwMode="auto">
                <a:xfrm>
                  <a:off x="1729" y="2818"/>
                  <a:ext cx="114" cy="114"/>
                </a:xfrm>
                <a:prstGeom prst="ellipse">
                  <a:avLst/>
                </a:prstGeom>
                <a:solidFill>
                  <a:srgbClr val="FFFFFF"/>
                </a:solidFill>
                <a:ln w="1016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 eaLnBrk="1" hangingPunct="1"/>
                  <a:endParaRPr kumimoji="0" lang="ko-KR" altLang="en-US" sz="1800">
                    <a:latin typeface="Malgun Gothic" pitchFamily="34" charset="-127"/>
                    <a:ea typeface="Malgun Gothic" pitchFamily="34" charset="-127"/>
                  </a:endParaRPr>
                </a:p>
              </p:txBody>
            </p:sp>
          </p:grpSp>
        </p:grpSp>
      </p:grpSp>
      <p:grpSp>
        <p:nvGrpSpPr>
          <p:cNvPr id="35" name="组 11"/>
          <p:cNvGrpSpPr>
            <a:grpSpLocks/>
          </p:cNvGrpSpPr>
          <p:nvPr/>
        </p:nvGrpSpPr>
        <p:grpSpPr bwMode="auto">
          <a:xfrm>
            <a:off x="3679825" y="3989401"/>
            <a:ext cx="1916113" cy="1797052"/>
            <a:chOff x="3808900" y="3840086"/>
            <a:chExt cx="1915228" cy="1796616"/>
          </a:xfrm>
        </p:grpSpPr>
        <p:sp>
          <p:nvSpPr>
            <p:cNvPr id="36" name="AutoShape 5"/>
            <p:cNvSpPr>
              <a:spLocks noChangeArrowheads="1"/>
            </p:cNvSpPr>
            <p:nvPr/>
          </p:nvSpPr>
          <p:spPr bwMode="auto">
            <a:xfrm>
              <a:off x="3808900" y="4247973"/>
              <a:ext cx="1699428" cy="1388729"/>
            </a:xfrm>
            <a:prstGeom prst="roundRect">
              <a:avLst>
                <a:gd name="adj" fmla="val 13009"/>
              </a:avLst>
            </a:prstGeom>
            <a:solidFill>
              <a:schemeClr val="accent3">
                <a:lumMod val="60000"/>
                <a:lumOff val="40000"/>
              </a:schemeClr>
            </a:solidFill>
            <a:ln w="19050" cap="rnd">
              <a:solidFill>
                <a:srgbClr val="595959"/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CN" altLang="en-US" sz="1800"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37" name="TextBox 57"/>
            <p:cNvSpPr txBox="1">
              <a:spLocks noChangeArrowheads="1"/>
            </p:cNvSpPr>
            <p:nvPr/>
          </p:nvSpPr>
          <p:spPr bwMode="auto">
            <a:xfrm>
              <a:off x="3951709" y="4338440"/>
              <a:ext cx="1772419" cy="3384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kumimoji="0" lang="zh-CN" altLang="en-US" sz="1600" b="1">
                  <a:solidFill>
                    <a:srgbClr val="FFFFFF"/>
                  </a:solidFill>
                  <a:latin typeface="Arial Black" pitchFamily="34" charset="0"/>
                  <a:ea typeface="Malgun Gothic" pitchFamily="34" charset="-127"/>
                </a:rPr>
                <a:t>签定三方</a:t>
              </a:r>
              <a:endParaRPr kumimoji="0" lang="en-US" altLang="zh-CN" sz="1600" b="1">
                <a:solidFill>
                  <a:srgbClr val="FFFFFF"/>
                </a:solidFill>
                <a:latin typeface="Arial Black" pitchFamily="34" charset="0"/>
                <a:ea typeface="Malgun Gothic" pitchFamily="34" charset="-127"/>
              </a:endParaRPr>
            </a:p>
          </p:txBody>
        </p:sp>
        <p:sp>
          <p:nvSpPr>
            <p:cNvPr id="38" name="TextBox 57"/>
            <p:cNvSpPr txBox="1">
              <a:spLocks noChangeArrowheads="1"/>
            </p:cNvSpPr>
            <p:nvPr/>
          </p:nvSpPr>
          <p:spPr bwMode="auto">
            <a:xfrm>
              <a:off x="3950123" y="4806639"/>
              <a:ext cx="1393185" cy="706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95000"/>
                </a:lnSpc>
                <a:tabLst>
                  <a:tab pos="101600" algn="l"/>
                </a:tabLst>
              </a:pPr>
              <a:r>
                <a:rPr kumimoji="0" lang="zh-CN" altLang="en-US" sz="1400">
                  <a:solidFill>
                    <a:srgbClr val="595959"/>
                  </a:solidFill>
                  <a:latin typeface="微软雅黑" pitchFamily="34" charset="-122"/>
                  <a:ea typeface="Malgun Gothic" pitchFamily="34" charset="-127"/>
                </a:rPr>
                <a:t>以实习期结构合格的候选人签定三方协议</a:t>
              </a:r>
              <a:endParaRPr kumimoji="0" lang="en-US" altLang="zh-CN" sz="1400">
                <a:solidFill>
                  <a:srgbClr val="595959"/>
                </a:solidFill>
                <a:latin typeface="微软雅黑" pitchFamily="34" charset="-122"/>
                <a:ea typeface="Malgun Gothic" pitchFamily="34" charset="-127"/>
              </a:endParaRPr>
            </a:p>
          </p:txBody>
        </p:sp>
        <p:sp>
          <p:nvSpPr>
            <p:cNvPr id="39" name="Line 18"/>
            <p:cNvSpPr>
              <a:spLocks noChangeShapeType="1"/>
            </p:cNvSpPr>
            <p:nvPr/>
          </p:nvSpPr>
          <p:spPr bwMode="auto">
            <a:xfrm flipH="1">
              <a:off x="3961230" y="3940074"/>
              <a:ext cx="1587" cy="580884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prstDash val="sysDot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0" name="Group 138"/>
            <p:cNvGrpSpPr>
              <a:grpSpLocks/>
            </p:cNvGrpSpPr>
            <p:nvPr/>
          </p:nvGrpSpPr>
          <p:grpSpPr bwMode="auto">
            <a:xfrm>
              <a:off x="3877020" y="3840086"/>
              <a:ext cx="182168" cy="182168"/>
              <a:chOff x="1661" y="2750"/>
              <a:chExt cx="250" cy="250"/>
            </a:xfrm>
          </p:grpSpPr>
          <p:sp>
            <p:nvSpPr>
              <p:cNvPr id="41" name="Oval 139"/>
              <p:cNvSpPr>
                <a:spLocks noChangeArrowheads="1"/>
              </p:cNvSpPr>
              <p:nvPr/>
            </p:nvSpPr>
            <p:spPr bwMode="auto">
              <a:xfrm>
                <a:off x="1661" y="2750"/>
                <a:ext cx="250" cy="250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0" lang="ko-KR" altLang="en-US" sz="1800">
                  <a:latin typeface="Malgun Gothic" pitchFamily="34" charset="-127"/>
                  <a:ea typeface="Malgun Gothic" pitchFamily="34" charset="-127"/>
                </a:endParaRPr>
              </a:p>
            </p:txBody>
          </p:sp>
          <p:sp>
            <p:nvSpPr>
              <p:cNvPr id="42" name="Oval 140"/>
              <p:cNvSpPr>
                <a:spLocks noChangeArrowheads="1"/>
              </p:cNvSpPr>
              <p:nvPr/>
            </p:nvSpPr>
            <p:spPr bwMode="auto">
              <a:xfrm>
                <a:off x="1729" y="2818"/>
                <a:ext cx="114" cy="114"/>
              </a:xfrm>
              <a:prstGeom prst="ellipse">
                <a:avLst/>
              </a:prstGeom>
              <a:solidFill>
                <a:srgbClr val="FFFFFF"/>
              </a:solidFill>
              <a:ln w="1016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kumimoji="0" lang="ko-KR" altLang="en-US" sz="1800">
                  <a:latin typeface="Malgun Gothic" pitchFamily="34" charset="-127"/>
                  <a:ea typeface="Malgun Gothic" pitchFamily="34" charset="-127"/>
                </a:endParaRPr>
              </a:p>
            </p:txBody>
          </p:sp>
        </p:grpSp>
      </p:grpSp>
      <p:grpSp>
        <p:nvGrpSpPr>
          <p:cNvPr id="43" name="组 10"/>
          <p:cNvGrpSpPr>
            <a:grpSpLocks/>
          </p:cNvGrpSpPr>
          <p:nvPr/>
        </p:nvGrpSpPr>
        <p:grpSpPr bwMode="auto">
          <a:xfrm>
            <a:off x="4321175" y="2282840"/>
            <a:ext cx="1619250" cy="1892300"/>
            <a:chOff x="4427984" y="2132856"/>
            <a:chExt cx="1619404" cy="1892946"/>
          </a:xfrm>
        </p:grpSpPr>
        <p:sp>
          <p:nvSpPr>
            <p:cNvPr id="44" name="AutoShape 2"/>
            <p:cNvSpPr>
              <a:spLocks noChangeArrowheads="1"/>
            </p:cNvSpPr>
            <p:nvPr/>
          </p:nvSpPr>
          <p:spPr bwMode="auto">
            <a:xfrm>
              <a:off x="4427984" y="2142384"/>
              <a:ext cx="1619404" cy="1502288"/>
            </a:xfrm>
            <a:prstGeom prst="roundRect">
              <a:avLst>
                <a:gd name="adj" fmla="val 13009"/>
              </a:avLst>
            </a:prstGeom>
            <a:solidFill>
              <a:srgbClr val="93CDDD"/>
            </a:solidFill>
            <a:ln w="190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CN" altLang="en-US" sz="1800">
                <a:solidFill>
                  <a:srgbClr val="595959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45" name="TextBox 57"/>
            <p:cNvSpPr txBox="1">
              <a:spLocks noChangeArrowheads="1"/>
            </p:cNvSpPr>
            <p:nvPr/>
          </p:nvSpPr>
          <p:spPr bwMode="auto">
            <a:xfrm>
              <a:off x="4658194" y="2132856"/>
              <a:ext cx="1281234" cy="3386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Arial Black" pitchFamily="34" charset="0"/>
                  <a:ea typeface="Malgun Gothic" pitchFamily="34" charset="-127"/>
                </a:rPr>
                <a:t>集中培训</a:t>
              </a:r>
              <a:endParaRPr kumimoji="0" lang="en-US" altLang="zh-CN" sz="1600" b="1">
                <a:solidFill>
                  <a:srgbClr val="FFFFFF"/>
                </a:solidFill>
                <a:latin typeface="Arial Black" pitchFamily="34" charset="0"/>
                <a:ea typeface="Malgun Gothic" pitchFamily="34" charset="-127"/>
              </a:endParaRPr>
            </a:p>
          </p:txBody>
        </p:sp>
        <p:sp>
          <p:nvSpPr>
            <p:cNvPr id="46" name="TextBox 57"/>
            <p:cNvSpPr txBox="1">
              <a:spLocks noChangeArrowheads="1"/>
            </p:cNvSpPr>
            <p:nvPr/>
          </p:nvSpPr>
          <p:spPr bwMode="auto">
            <a:xfrm>
              <a:off x="4659781" y="2547335"/>
              <a:ext cx="1376503" cy="12007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tabLst>
                  <a:tab pos="101600" algn="l"/>
                </a:tabLst>
              </a:pPr>
              <a:r>
                <a:rPr kumimoji="0" lang="zh-CN" altLang="en-US" sz="1200">
                  <a:solidFill>
                    <a:srgbClr val="595959"/>
                  </a:solidFill>
                  <a:latin typeface="微软雅黑" pitchFamily="34" charset="-122"/>
                  <a:ea typeface="Malgun Gothic" pitchFamily="34" charset="-127"/>
                </a:rPr>
                <a:t>签定三方后所有的优秀毕业生将前往深圳总部培训。</a:t>
              </a:r>
              <a:endParaRPr kumimoji="0" lang="en-US" altLang="zh-CN" sz="1200">
                <a:solidFill>
                  <a:srgbClr val="595959"/>
                </a:solidFill>
                <a:latin typeface="微软雅黑" pitchFamily="34" charset="-122"/>
                <a:ea typeface="Malgun Gothic" pitchFamily="34" charset="-127"/>
              </a:endParaRPr>
            </a:p>
          </p:txBody>
        </p:sp>
        <p:sp>
          <p:nvSpPr>
            <p:cNvPr id="47" name="Line 16"/>
            <p:cNvSpPr>
              <a:spLocks noChangeShapeType="1"/>
            </p:cNvSpPr>
            <p:nvPr/>
          </p:nvSpPr>
          <p:spPr bwMode="auto">
            <a:xfrm flipH="1">
              <a:off x="4586749" y="2318657"/>
              <a:ext cx="0" cy="1615038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prstDash val="sysDot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48" name="Group 138"/>
            <p:cNvGrpSpPr>
              <a:grpSpLocks/>
            </p:cNvGrpSpPr>
            <p:nvPr/>
          </p:nvGrpSpPr>
          <p:grpSpPr bwMode="auto">
            <a:xfrm>
              <a:off x="4491452" y="3843634"/>
              <a:ext cx="182168" cy="182168"/>
              <a:chOff x="1661" y="2750"/>
              <a:chExt cx="250" cy="250"/>
            </a:xfrm>
          </p:grpSpPr>
          <p:sp>
            <p:nvSpPr>
              <p:cNvPr id="49" name="Oval 139"/>
              <p:cNvSpPr>
                <a:spLocks noChangeArrowheads="1"/>
              </p:cNvSpPr>
              <p:nvPr/>
            </p:nvSpPr>
            <p:spPr bwMode="auto">
              <a:xfrm>
                <a:off x="1661" y="2750"/>
                <a:ext cx="250" cy="250"/>
              </a:xfrm>
              <a:prstGeom prst="ellipse">
                <a:avLst/>
              </a:prstGeom>
              <a:solidFill>
                <a:srgbClr val="93CDDD"/>
              </a:solidFill>
              <a:ln w="1016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kumimoji="0" lang="ko-KR" altLang="en-US" sz="1800">
                  <a:latin typeface="Malgun Gothic" pitchFamily="34" charset="-127"/>
                  <a:ea typeface="Malgun Gothic" pitchFamily="34" charset="-127"/>
                </a:endParaRPr>
              </a:p>
            </p:txBody>
          </p:sp>
          <p:sp>
            <p:nvSpPr>
              <p:cNvPr id="50" name="Oval 140"/>
              <p:cNvSpPr>
                <a:spLocks noChangeArrowheads="1"/>
              </p:cNvSpPr>
              <p:nvPr/>
            </p:nvSpPr>
            <p:spPr bwMode="auto">
              <a:xfrm>
                <a:off x="1729" y="2818"/>
                <a:ext cx="114" cy="114"/>
              </a:xfrm>
              <a:prstGeom prst="ellipse">
                <a:avLst/>
              </a:prstGeom>
              <a:solidFill>
                <a:schemeClr val="bg1"/>
              </a:solidFill>
              <a:ln w="1016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kumimoji="0" lang="ko-KR" altLang="en-US" sz="1800">
                  <a:latin typeface="Malgun Gothic" pitchFamily="34" charset="-127"/>
                  <a:ea typeface="Malgun Gothic" pitchFamily="34" charset="-127"/>
                </a:endParaRPr>
              </a:p>
            </p:txBody>
          </p:sp>
        </p:grpSp>
      </p:grpSp>
      <p:grpSp>
        <p:nvGrpSpPr>
          <p:cNvPr id="51" name="组 16"/>
          <p:cNvGrpSpPr>
            <a:grpSpLocks/>
          </p:cNvGrpSpPr>
          <p:nvPr/>
        </p:nvGrpSpPr>
        <p:grpSpPr bwMode="auto">
          <a:xfrm>
            <a:off x="5919788" y="3992578"/>
            <a:ext cx="2468562" cy="1793876"/>
            <a:chOff x="5919541" y="3843634"/>
            <a:chExt cx="2468883" cy="1793657"/>
          </a:xfrm>
        </p:grpSpPr>
        <p:sp>
          <p:nvSpPr>
            <p:cNvPr id="52" name="AutoShape 6"/>
            <p:cNvSpPr>
              <a:spLocks noChangeArrowheads="1"/>
            </p:cNvSpPr>
            <p:nvPr/>
          </p:nvSpPr>
          <p:spPr bwMode="auto">
            <a:xfrm>
              <a:off x="5919541" y="4237286"/>
              <a:ext cx="1795717" cy="1400005"/>
            </a:xfrm>
            <a:prstGeom prst="roundRect">
              <a:avLst>
                <a:gd name="adj" fmla="val 13009"/>
              </a:avLst>
            </a:prstGeom>
            <a:solidFill>
              <a:srgbClr val="8EB4E3"/>
            </a:solidFill>
            <a:ln w="19050" cap="rnd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kumimoji="0" lang="zh-CN" altLang="en-US" sz="1800">
                <a:solidFill>
                  <a:srgbClr val="595959"/>
                </a:solidFill>
                <a:latin typeface="Arial" charset="0"/>
                <a:ea typeface="宋体" charset="0"/>
                <a:cs typeface="宋体" charset="0"/>
              </a:endParaRPr>
            </a:p>
          </p:txBody>
        </p:sp>
        <p:sp>
          <p:nvSpPr>
            <p:cNvPr id="53" name="Line 7"/>
            <p:cNvSpPr>
              <a:spLocks noChangeShapeType="1"/>
            </p:cNvSpPr>
            <p:nvPr/>
          </p:nvSpPr>
          <p:spPr bwMode="auto">
            <a:xfrm flipH="1">
              <a:off x="6056084" y="3940459"/>
              <a:ext cx="3175" cy="580954"/>
            </a:xfrm>
            <a:prstGeom prst="line">
              <a:avLst/>
            </a:pr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  <a:prstDash val="sysDot"/>
              <a:round/>
              <a:headEnd type="oval" w="med" len="med"/>
              <a:tailEnd type="oval" w="med" len="med"/>
            </a:ln>
            <a:effectLst/>
            <a:extLst/>
          </p:spPr>
          <p:txBody>
            <a:bodyPr/>
            <a:lstStyle/>
            <a:p>
              <a:pPr eaLnBrk="1" hangingPunct="1">
                <a:defRPr/>
              </a:pPr>
              <a:endParaRPr kumimoji="0" lang="zh-CN" altLang="en-US" sz="1800">
                <a:latin typeface="Arial" charset="0"/>
                <a:ea typeface="宋体" charset="0"/>
                <a:cs typeface="宋体" charset="0"/>
              </a:endParaRPr>
            </a:p>
          </p:txBody>
        </p:sp>
        <p:grpSp>
          <p:nvGrpSpPr>
            <p:cNvPr id="54" name="Group 138"/>
            <p:cNvGrpSpPr>
              <a:grpSpLocks/>
            </p:cNvGrpSpPr>
            <p:nvPr/>
          </p:nvGrpSpPr>
          <p:grpSpPr bwMode="auto">
            <a:xfrm>
              <a:off x="5972772" y="3843634"/>
              <a:ext cx="182168" cy="182168"/>
              <a:chOff x="1661" y="2750"/>
              <a:chExt cx="250" cy="250"/>
            </a:xfrm>
          </p:grpSpPr>
          <p:sp>
            <p:nvSpPr>
              <p:cNvPr id="57" name="Oval 139"/>
              <p:cNvSpPr>
                <a:spLocks noChangeArrowheads="1"/>
              </p:cNvSpPr>
              <p:nvPr/>
            </p:nvSpPr>
            <p:spPr bwMode="auto">
              <a:xfrm>
                <a:off x="1661" y="2750"/>
                <a:ext cx="250" cy="250"/>
              </a:xfrm>
              <a:prstGeom prst="ellipse">
                <a:avLst/>
              </a:prstGeom>
              <a:solidFill>
                <a:srgbClr val="95B3D7"/>
              </a:solidFill>
              <a:ln w="1016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kumimoji="0" lang="ko-KR" altLang="en-US" sz="1800">
                  <a:latin typeface="Malgun Gothic" pitchFamily="34" charset="-127"/>
                  <a:ea typeface="Malgun Gothic" pitchFamily="34" charset="-127"/>
                </a:endParaRPr>
              </a:p>
            </p:txBody>
          </p:sp>
          <p:sp>
            <p:nvSpPr>
              <p:cNvPr id="58" name="Oval 140"/>
              <p:cNvSpPr>
                <a:spLocks noChangeArrowheads="1"/>
              </p:cNvSpPr>
              <p:nvPr/>
            </p:nvSpPr>
            <p:spPr bwMode="auto">
              <a:xfrm>
                <a:off x="1729" y="2818"/>
                <a:ext cx="114" cy="114"/>
              </a:xfrm>
              <a:prstGeom prst="ellipse">
                <a:avLst/>
              </a:prstGeom>
              <a:solidFill>
                <a:schemeClr val="bg1"/>
              </a:solidFill>
              <a:ln w="1016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kumimoji="0" lang="ko-KR" altLang="en-US" sz="1800">
                  <a:latin typeface="Malgun Gothic" pitchFamily="34" charset="-127"/>
                  <a:ea typeface="Malgun Gothic" pitchFamily="34" charset="-127"/>
                </a:endParaRPr>
              </a:p>
            </p:txBody>
          </p:sp>
        </p:grpSp>
        <p:sp>
          <p:nvSpPr>
            <p:cNvPr id="55" name="TextBox 57"/>
            <p:cNvSpPr txBox="1">
              <a:spLocks noChangeArrowheads="1"/>
            </p:cNvSpPr>
            <p:nvPr/>
          </p:nvSpPr>
          <p:spPr bwMode="auto">
            <a:xfrm>
              <a:off x="6100540" y="4349984"/>
              <a:ext cx="2287884" cy="338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Arial Black" pitchFamily="34" charset="0"/>
                  <a:ea typeface="Malgun Gothic" pitchFamily="34" charset="-127"/>
                </a:rPr>
                <a:t>签定合同</a:t>
              </a:r>
              <a:endParaRPr kumimoji="0" lang="en-US" altLang="zh-CN" sz="1600" b="1">
                <a:solidFill>
                  <a:srgbClr val="FFFFFF"/>
                </a:solidFill>
                <a:latin typeface="Arial Black" pitchFamily="34" charset="0"/>
                <a:ea typeface="Malgun Gothic" pitchFamily="34" charset="-127"/>
              </a:endParaRPr>
            </a:p>
          </p:txBody>
        </p:sp>
        <p:sp>
          <p:nvSpPr>
            <p:cNvPr id="56" name="TextBox 57"/>
            <p:cNvSpPr txBox="1">
              <a:spLocks noChangeArrowheads="1"/>
            </p:cNvSpPr>
            <p:nvPr/>
          </p:nvSpPr>
          <p:spPr bwMode="auto">
            <a:xfrm>
              <a:off x="6118004" y="4773796"/>
              <a:ext cx="1414647" cy="75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20000"/>
                </a:lnSpc>
                <a:tabLst>
                  <a:tab pos="101600" algn="l"/>
                </a:tabLst>
              </a:pPr>
              <a:r>
                <a:rPr lang="zh-CN" altLang="en-US" sz="1200">
                  <a:solidFill>
                    <a:srgbClr val="595959"/>
                  </a:solidFill>
                  <a:latin typeface="微软雅黑" pitchFamily="34" charset="-122"/>
                  <a:ea typeface="Malgun Gothic" pitchFamily="34" charset="-127"/>
                </a:rPr>
                <a:t>培训结束以后根据各个公司的实际签定劳动合同</a:t>
              </a:r>
              <a:endParaRPr kumimoji="0" lang="en-US" altLang="zh-CN" sz="1200">
                <a:solidFill>
                  <a:srgbClr val="595959"/>
                </a:solidFill>
                <a:latin typeface="微软雅黑" pitchFamily="34" charset="-122"/>
                <a:ea typeface="Malgun Gothic" pitchFamily="34" charset="-127"/>
              </a:endParaRPr>
            </a:p>
          </p:txBody>
        </p:sp>
      </p:grpSp>
      <p:grpSp>
        <p:nvGrpSpPr>
          <p:cNvPr id="59" name="组 12"/>
          <p:cNvGrpSpPr>
            <a:grpSpLocks/>
          </p:cNvGrpSpPr>
          <p:nvPr/>
        </p:nvGrpSpPr>
        <p:grpSpPr bwMode="auto">
          <a:xfrm>
            <a:off x="6697663" y="2282840"/>
            <a:ext cx="1619250" cy="1895479"/>
            <a:chOff x="6841028" y="2132856"/>
            <a:chExt cx="1619404" cy="1896500"/>
          </a:xfrm>
        </p:grpSpPr>
        <p:sp>
          <p:nvSpPr>
            <p:cNvPr id="60" name="AutoShape 4"/>
            <p:cNvSpPr>
              <a:spLocks noChangeArrowheads="1"/>
            </p:cNvSpPr>
            <p:nvPr/>
          </p:nvSpPr>
          <p:spPr bwMode="auto">
            <a:xfrm>
              <a:off x="6841028" y="2141600"/>
              <a:ext cx="1619404" cy="1503424"/>
            </a:xfrm>
            <a:prstGeom prst="roundRect">
              <a:avLst>
                <a:gd name="adj" fmla="val 13009"/>
              </a:avLst>
            </a:prstGeom>
            <a:solidFill>
              <a:srgbClr val="B3A2C7"/>
            </a:solidFill>
            <a:ln w="19050" cap="rnd">
              <a:solidFill>
                <a:srgbClr val="595959"/>
              </a:solidFill>
              <a:prstDash val="sysDot"/>
              <a:round/>
              <a:headEnd/>
              <a:tailEnd/>
            </a:ln>
          </p:spPr>
          <p:txBody>
            <a:bodyPr/>
            <a:lstStyle/>
            <a:p>
              <a:pPr eaLnBrk="1" hangingPunct="1"/>
              <a:endParaRPr kumimoji="0" lang="zh-CN" altLang="en-US" sz="1800"/>
            </a:p>
          </p:txBody>
        </p:sp>
        <p:sp>
          <p:nvSpPr>
            <p:cNvPr id="61" name="Line 14"/>
            <p:cNvSpPr>
              <a:spLocks noChangeShapeType="1"/>
            </p:cNvSpPr>
            <p:nvPr/>
          </p:nvSpPr>
          <p:spPr bwMode="auto">
            <a:xfrm flipH="1">
              <a:off x="6991854" y="2348872"/>
              <a:ext cx="0" cy="1585178"/>
            </a:xfrm>
            <a:prstGeom prst="line">
              <a:avLst/>
            </a:prstGeom>
            <a:noFill/>
            <a:ln w="19050">
              <a:solidFill>
                <a:srgbClr val="595959"/>
              </a:solidFill>
              <a:prstDash val="sysDot"/>
              <a:round/>
              <a:headEnd type="oval" w="med" len="med"/>
              <a:tailEnd type="oval" w="med" len="med"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62" name="Group 138"/>
            <p:cNvGrpSpPr>
              <a:grpSpLocks/>
            </p:cNvGrpSpPr>
            <p:nvPr/>
          </p:nvGrpSpPr>
          <p:grpSpPr bwMode="auto">
            <a:xfrm>
              <a:off x="6907727" y="3846459"/>
              <a:ext cx="182897" cy="182897"/>
              <a:chOff x="1660" y="2749"/>
              <a:chExt cx="251" cy="251"/>
            </a:xfrm>
          </p:grpSpPr>
          <p:sp>
            <p:nvSpPr>
              <p:cNvPr id="65" name="Oval 139"/>
              <p:cNvSpPr>
                <a:spLocks noChangeArrowheads="1"/>
              </p:cNvSpPr>
              <p:nvPr/>
            </p:nvSpPr>
            <p:spPr bwMode="auto">
              <a:xfrm>
                <a:off x="1660" y="2749"/>
                <a:ext cx="251" cy="25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xtLst/>
            </p:spPr>
            <p:txBody>
              <a:bodyPr wrap="none" anchor="ctr"/>
              <a:lstStyle/>
              <a:p>
                <a:pPr algn="ctr" eaLnBrk="1" hangingPunct="1">
                  <a:defRPr/>
                </a:pPr>
                <a:endParaRPr kumimoji="0" lang="ko-KR" altLang="en-US" sz="1800">
                  <a:latin typeface="Malgun Gothic" pitchFamily="34" charset="-127"/>
                  <a:ea typeface="Malgun Gothic" pitchFamily="34" charset="-127"/>
                </a:endParaRPr>
              </a:p>
            </p:txBody>
          </p:sp>
          <p:sp>
            <p:nvSpPr>
              <p:cNvPr id="66" name="Oval 140"/>
              <p:cNvSpPr>
                <a:spLocks noChangeArrowheads="1"/>
              </p:cNvSpPr>
              <p:nvPr/>
            </p:nvSpPr>
            <p:spPr bwMode="auto">
              <a:xfrm>
                <a:off x="1729" y="2818"/>
                <a:ext cx="114" cy="114"/>
              </a:xfrm>
              <a:prstGeom prst="ellipse">
                <a:avLst/>
              </a:prstGeom>
              <a:solidFill>
                <a:schemeClr val="bg1"/>
              </a:solidFill>
              <a:ln w="1016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eaLnBrk="1" hangingPunct="1"/>
                <a:endParaRPr kumimoji="0" lang="ko-KR" altLang="en-US" sz="1800">
                  <a:latin typeface="Malgun Gothic" pitchFamily="34" charset="-127"/>
                  <a:ea typeface="Malgun Gothic" pitchFamily="34" charset="-127"/>
                </a:endParaRPr>
              </a:p>
            </p:txBody>
          </p:sp>
        </p:grpSp>
        <p:sp>
          <p:nvSpPr>
            <p:cNvPr id="63" name="TextBox 57"/>
            <p:cNvSpPr txBox="1">
              <a:spLocks noChangeArrowheads="1"/>
            </p:cNvSpPr>
            <p:nvPr/>
          </p:nvSpPr>
          <p:spPr bwMode="auto">
            <a:xfrm>
              <a:off x="7028371" y="2132856"/>
              <a:ext cx="1432061" cy="3387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zh-CN" altLang="en-US" sz="1600" b="1">
                  <a:solidFill>
                    <a:srgbClr val="FFFFFF"/>
                  </a:solidFill>
                  <a:latin typeface="Arial Black" pitchFamily="34" charset="0"/>
                  <a:ea typeface="Malgun Gothic" pitchFamily="34" charset="-127"/>
                </a:rPr>
                <a:t>正式入职</a:t>
              </a:r>
              <a:endParaRPr kumimoji="0" lang="en-US" altLang="zh-CN" sz="1600" b="1">
                <a:solidFill>
                  <a:srgbClr val="FFFFFF"/>
                </a:solidFill>
                <a:latin typeface="Arial Black" pitchFamily="34" charset="0"/>
                <a:ea typeface="Malgun Gothic" pitchFamily="34" charset="-127"/>
              </a:endParaRPr>
            </a:p>
          </p:txBody>
        </p:sp>
        <p:sp>
          <p:nvSpPr>
            <p:cNvPr id="64" name="TextBox 57"/>
            <p:cNvSpPr txBox="1">
              <a:spLocks noChangeArrowheads="1"/>
            </p:cNvSpPr>
            <p:nvPr/>
          </p:nvSpPr>
          <p:spPr bwMode="auto">
            <a:xfrm>
              <a:off x="7028371" y="2583949"/>
              <a:ext cx="1432061" cy="905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lnSpc>
                  <a:spcPct val="110000"/>
                </a:lnSpc>
                <a:tabLst>
                  <a:tab pos="101600" algn="l"/>
                </a:tabLst>
              </a:pPr>
              <a:r>
                <a:rPr kumimoji="0" lang="zh-CN" altLang="en-US" sz="1200" b="1">
                  <a:solidFill>
                    <a:srgbClr val="595959"/>
                  </a:solidFill>
                  <a:latin typeface="微软雅黑" pitchFamily="34" charset="-122"/>
                  <a:ea typeface="Malgun Gothic" pitchFamily="34" charset="-127"/>
                </a:rPr>
                <a:t>根据各公司对应届生的安排，办理正式入职，由专人负责带</a:t>
              </a: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214282" y="100010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雏鹰计划</a:t>
            </a:r>
            <a:r>
              <a:rPr lang="zh-CN" altLang="en-US" sz="400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方案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8560E22-E59F-4580-A921-9F1584587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1760" y="188640"/>
            <a:ext cx="7771586" cy="525545"/>
          </a:xfrm>
        </p:spPr>
        <p:txBody>
          <a:bodyPr/>
          <a:lstStyle/>
          <a:p>
            <a:pPr algn="l"/>
            <a:r>
              <a:rPr lang="zh-CN" altLang="en-US" dirty="0"/>
              <a:t>招聘岗位</a:t>
            </a:r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6298C071-D20C-464D-9EDD-CE934406D2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5756442"/>
              </p:ext>
            </p:extLst>
          </p:nvPr>
        </p:nvGraphicFramePr>
        <p:xfrm>
          <a:off x="251520" y="1196753"/>
          <a:ext cx="8496944" cy="489654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2710">
                  <a:extLst>
                    <a:ext uri="{9D8B030D-6E8A-4147-A177-3AD203B41FA5}">
                      <a16:colId xmlns:a16="http://schemas.microsoft.com/office/drawing/2014/main" val="1107724626"/>
                    </a:ext>
                  </a:extLst>
                </a:gridCol>
                <a:gridCol w="1216059">
                  <a:extLst>
                    <a:ext uri="{9D8B030D-6E8A-4147-A177-3AD203B41FA5}">
                      <a16:colId xmlns:a16="http://schemas.microsoft.com/office/drawing/2014/main" val="3776084578"/>
                    </a:ext>
                  </a:extLst>
                </a:gridCol>
                <a:gridCol w="1658544">
                  <a:extLst>
                    <a:ext uri="{9D8B030D-6E8A-4147-A177-3AD203B41FA5}">
                      <a16:colId xmlns:a16="http://schemas.microsoft.com/office/drawing/2014/main" val="2793778890"/>
                    </a:ext>
                  </a:extLst>
                </a:gridCol>
                <a:gridCol w="2331319">
                  <a:extLst>
                    <a:ext uri="{9D8B030D-6E8A-4147-A177-3AD203B41FA5}">
                      <a16:colId xmlns:a16="http://schemas.microsoft.com/office/drawing/2014/main" val="4202032800"/>
                    </a:ext>
                  </a:extLst>
                </a:gridCol>
                <a:gridCol w="728942">
                  <a:extLst>
                    <a:ext uri="{9D8B030D-6E8A-4147-A177-3AD203B41FA5}">
                      <a16:colId xmlns:a16="http://schemas.microsoft.com/office/drawing/2014/main" val="3959897490"/>
                    </a:ext>
                  </a:extLst>
                </a:gridCol>
                <a:gridCol w="841649">
                  <a:extLst>
                    <a:ext uri="{9D8B030D-6E8A-4147-A177-3AD203B41FA5}">
                      <a16:colId xmlns:a16="http://schemas.microsoft.com/office/drawing/2014/main" val="2010868977"/>
                    </a:ext>
                  </a:extLst>
                </a:gridCol>
                <a:gridCol w="470335">
                  <a:extLst>
                    <a:ext uri="{9D8B030D-6E8A-4147-A177-3AD203B41FA5}">
                      <a16:colId xmlns:a16="http://schemas.microsoft.com/office/drawing/2014/main" val="3378049411"/>
                    </a:ext>
                  </a:extLst>
                </a:gridCol>
                <a:gridCol w="767386">
                  <a:extLst>
                    <a:ext uri="{9D8B030D-6E8A-4147-A177-3AD203B41FA5}">
                      <a16:colId xmlns:a16="http://schemas.microsoft.com/office/drawing/2014/main" val="2592725089"/>
                    </a:ext>
                  </a:extLst>
                </a:gridCol>
              </a:tblGrid>
              <a:tr h="680074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序号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招聘岗位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培养方向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专业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学历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薪资待遇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需求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u="none" strike="noStrike">
                          <a:effectLst/>
                        </a:rPr>
                        <a:t>工作地点</a:t>
                      </a:r>
                      <a:endParaRPr lang="zh-CN" altLang="en-US" sz="1000" b="1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2052931"/>
                  </a:ext>
                </a:extLst>
              </a:tr>
              <a:tr h="83309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模具设计储干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结构工程师、软件工程师、电路设计工程师、测试工程师、模具设计工程师、信息工程师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设计</a:t>
                      </a:r>
                      <a:r>
                        <a:rPr lang="en-US" altLang="zh-CN" sz="900" u="none" strike="noStrike">
                          <a:effectLst/>
                        </a:rPr>
                        <a:t>/</a:t>
                      </a:r>
                      <a:r>
                        <a:rPr lang="zh-CN" altLang="en-US" sz="900" u="none" strike="noStrike">
                          <a:effectLst/>
                        </a:rPr>
                        <a:t>机械、工业工程、电路</a:t>
                      </a:r>
                      <a:r>
                        <a:rPr lang="en-US" altLang="zh-CN" sz="900" u="none" strike="noStrike">
                          <a:effectLst/>
                        </a:rPr>
                        <a:t>/</a:t>
                      </a:r>
                      <a:r>
                        <a:rPr lang="zh-CN" altLang="en-US" sz="900" u="none" strike="noStrike">
                          <a:effectLst/>
                        </a:rPr>
                        <a:t>通信</a:t>
                      </a:r>
                      <a:r>
                        <a:rPr lang="en-US" altLang="zh-CN" sz="900" u="none" strike="noStrike">
                          <a:effectLst/>
                        </a:rPr>
                        <a:t>/</a:t>
                      </a:r>
                      <a:br>
                        <a:rPr lang="en-US" altLang="zh-CN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计算机、模具设计与制造、高分子材料与控制、材料成型与控制相关专业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大专以上学历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4000-6000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深圳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1504349"/>
                  </a:ext>
                </a:extLst>
              </a:tr>
              <a:tr h="5610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2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品质储干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品质工程师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高分子材料与控制、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材料成型与控制相关专业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大专以上学历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4000-6000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深圳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1715392"/>
                  </a:ext>
                </a:extLst>
              </a:tr>
              <a:tr h="5610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项目储干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项目工程师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日语、高分子材料工程</a:t>
                      </a:r>
                      <a:r>
                        <a:rPr lang="en-US" altLang="zh-CN" sz="900" u="none" strike="noStrike">
                          <a:effectLst/>
                        </a:rPr>
                        <a:t>/</a:t>
                      </a:r>
                      <a:r>
                        <a:rPr lang="zh-CN" altLang="en-US" sz="900" u="none" strike="noStrike">
                          <a:effectLst/>
                        </a:rPr>
                        <a:t>材料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成形与控制</a:t>
                      </a:r>
                      <a:r>
                        <a:rPr lang="en-US" altLang="zh-CN" sz="900" u="none" strike="noStrike">
                          <a:effectLst/>
                        </a:rPr>
                        <a:t>/</a:t>
                      </a:r>
                      <a:r>
                        <a:rPr lang="zh-CN" altLang="en-US" sz="900" u="none" strike="noStrike">
                          <a:effectLst/>
                        </a:rPr>
                        <a:t>机械相关专业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本科以上学历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4000-6000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深圳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660510"/>
                  </a:ext>
                </a:extLst>
              </a:tr>
              <a:tr h="5610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现场工艺储干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900" u="none" strike="noStrike">
                          <a:effectLst/>
                        </a:rPr>
                        <a:t>PIE</a:t>
                      </a:r>
                      <a:r>
                        <a:rPr lang="zh-CN" altLang="en-US" sz="900" u="none" strike="noStrike">
                          <a:effectLst/>
                        </a:rPr>
                        <a:t>工程师、成型工艺工程师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、</a:t>
                      </a:r>
                      <a:r>
                        <a:rPr lang="en-US" altLang="zh-CN" sz="900" u="none" strike="noStrike">
                          <a:effectLst/>
                        </a:rPr>
                        <a:t>IE</a:t>
                      </a:r>
                      <a:r>
                        <a:rPr lang="zh-CN" altLang="en-US" sz="900" u="none" strike="noStrike">
                          <a:effectLst/>
                        </a:rPr>
                        <a:t>工程师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设计</a:t>
                      </a:r>
                      <a:r>
                        <a:rPr lang="en-US" altLang="zh-CN" sz="900" u="none" strike="noStrike">
                          <a:effectLst/>
                        </a:rPr>
                        <a:t>/</a:t>
                      </a:r>
                      <a:r>
                        <a:rPr lang="zh-CN" altLang="en-US" sz="900" u="none" strike="noStrike">
                          <a:effectLst/>
                        </a:rPr>
                        <a:t>机械、工艺工程师相关专业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大专以上学历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4000-6000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深圳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4410076"/>
                  </a:ext>
                </a:extLst>
              </a:tr>
              <a:tr h="289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5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专业类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HR</a:t>
                      </a:r>
                      <a:r>
                        <a:rPr lang="zh-CN" altLang="en-US" sz="900" u="none" strike="noStrike">
                          <a:effectLst/>
                        </a:rPr>
                        <a:t>经理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人力资源管理，行政管理、工商管理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本科以上学历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4000-6000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3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深圳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59299990"/>
                  </a:ext>
                </a:extLst>
              </a:tr>
              <a:tr h="28903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6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营业储干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营业经理</a:t>
                      </a: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英语、日语专业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本科以上学历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4000-6000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深圳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1207983"/>
                  </a:ext>
                </a:extLst>
              </a:tr>
              <a:tr h="5610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7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生产计划储干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纳期担当、生产计划物控员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、纳期组长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管理统计相关专业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大专以上学历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4000-6000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深圳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4341058"/>
                  </a:ext>
                </a:extLst>
              </a:tr>
              <a:tr h="56106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8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技术类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技工、技师、主任</a:t>
                      </a:r>
                      <a:r>
                        <a:rPr lang="en-US" altLang="zh-CN" sz="900" u="none" strike="noStrike">
                          <a:effectLst/>
                        </a:rPr>
                        <a:t>/</a:t>
                      </a:r>
                      <a:r>
                        <a:rPr lang="zh-CN" altLang="en-US" sz="900" u="none" strike="noStrike">
                          <a:effectLst/>
                        </a:rPr>
                        <a:t>高级技师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900" u="none" strike="noStrike">
                          <a:effectLst/>
                        </a:rPr>
                        <a:t>数控技术、机械、模具设计</a:t>
                      </a:r>
                      <a:br>
                        <a:rPr lang="zh-CN" altLang="en-US" sz="900" u="none" strike="noStrike">
                          <a:effectLst/>
                        </a:rPr>
                      </a:br>
                      <a:r>
                        <a:rPr lang="zh-CN" altLang="en-US" sz="900" u="none" strike="noStrike">
                          <a:effectLst/>
                        </a:rPr>
                        <a:t>相关专业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>
                          <a:effectLst/>
                        </a:rPr>
                        <a:t>大专以上学历</a:t>
                      </a:r>
                      <a:endParaRPr lang="zh-CN" altLang="en-US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4000-6000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900" u="none" strike="noStrike">
                          <a:effectLst/>
                        </a:rPr>
                        <a:t>10</a:t>
                      </a:r>
                      <a:endParaRPr lang="en-US" altLang="zh-CN" sz="9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u="none" strike="noStrike" dirty="0">
                          <a:effectLst/>
                        </a:rPr>
                        <a:t>深圳</a:t>
                      </a:r>
                      <a:endParaRPr lang="zh-CN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22" marR="8622" marT="862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4446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61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5DC7CC2-D054-49B5-B0E3-3B40BB9F2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744" y="260648"/>
            <a:ext cx="7771586" cy="525545"/>
          </a:xfrm>
        </p:spPr>
        <p:txBody>
          <a:bodyPr/>
          <a:lstStyle/>
          <a:p>
            <a:pPr algn="l"/>
            <a:r>
              <a:rPr lang="zh-CN" altLang="en-US" dirty="0"/>
              <a:t>联络方式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335D8180-6922-4FA4-AB1E-A2997CECC0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71260"/>
            <a:ext cx="8064896" cy="4850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0574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3500430" y="4572008"/>
            <a:ext cx="5500726" cy="785818"/>
            <a:chOff x="3500430" y="4286256"/>
            <a:chExt cx="5500726" cy="785818"/>
          </a:xfrm>
        </p:grpSpPr>
        <p:sp>
          <p:nvSpPr>
            <p:cNvPr id="7" name="五边形 6"/>
            <p:cNvSpPr/>
            <p:nvPr/>
          </p:nvSpPr>
          <p:spPr>
            <a:xfrm rot="10800000">
              <a:off x="3500430" y="4286256"/>
              <a:ext cx="5500726" cy="785818"/>
            </a:xfrm>
            <a:prstGeom prst="homePlate">
              <a:avLst/>
            </a:prstGeom>
            <a:solidFill>
              <a:srgbClr val="92D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929058" y="4405978"/>
              <a:ext cx="50720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>
                  <a:solidFill>
                    <a:schemeClr val="bg1"/>
                  </a:solidFill>
                  <a:latin typeface="微软雅黑" pitchFamily="34" charset="-122"/>
                  <a:ea typeface="微软雅黑" pitchFamily="34" charset="-122"/>
                </a:rPr>
                <a:t>从一个家到另一个家</a:t>
              </a:r>
            </a:p>
          </p:txBody>
        </p:sp>
      </p:grpSp>
      <p:pic>
        <p:nvPicPr>
          <p:cNvPr id="4" name="图片 3" descr="A000220150824A03PPIC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3643314"/>
            <a:ext cx="3176624" cy="2584444"/>
          </a:xfrm>
          <a:prstGeom prst="rect">
            <a:avLst/>
          </a:prstGeom>
        </p:spPr>
      </p:pic>
      <p:sp>
        <p:nvSpPr>
          <p:cNvPr id="5" name="五边形 4"/>
          <p:cNvSpPr/>
          <p:nvPr/>
        </p:nvSpPr>
        <p:spPr>
          <a:xfrm>
            <a:off x="214282" y="1357298"/>
            <a:ext cx="5214974" cy="714380"/>
          </a:xfrm>
          <a:prstGeom prst="homePlate">
            <a:avLst>
              <a:gd name="adj" fmla="val 30000"/>
            </a:avLst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毕业一小步，人生一大步</a:t>
            </a:r>
          </a:p>
        </p:txBody>
      </p:sp>
      <p:pic>
        <p:nvPicPr>
          <p:cNvPr id="11" name="图片 10" descr="A000220150821C88PP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1000108"/>
            <a:ext cx="2891793" cy="192882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785918" y="2928934"/>
            <a:ext cx="5572164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4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亿 和 邀 请 你 共 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3509982"/>
            <a:ext cx="8137525" cy="2705100"/>
            <a:chOff x="664" y="1951"/>
            <a:chExt cx="4308" cy="2120"/>
          </a:xfrm>
        </p:grpSpPr>
        <p:sp>
          <p:nvSpPr>
            <p:cNvPr id="24" name="Freeform 4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 w 1692"/>
                <a:gd name="T1" fmla="*/ 1 h 2586"/>
                <a:gd name="T2" fmla="*/ 1 w 1692"/>
                <a:gd name="T3" fmla="*/ 1 h 2586"/>
                <a:gd name="T4" fmla="*/ 1 w 1692"/>
                <a:gd name="T5" fmla="*/ 1 h 2586"/>
                <a:gd name="T6" fmla="*/ 1 w 1692"/>
                <a:gd name="T7" fmla="*/ 1 h 2586"/>
                <a:gd name="T8" fmla="*/ 1 w 1692"/>
                <a:gd name="T9" fmla="*/ 1 h 2586"/>
                <a:gd name="T10" fmla="*/ 1 w 1692"/>
                <a:gd name="T11" fmla="*/ 1 h 2586"/>
                <a:gd name="T12" fmla="*/ 1 w 1692"/>
                <a:gd name="T13" fmla="*/ 1 h 2586"/>
                <a:gd name="T14" fmla="*/ 1 w 1692"/>
                <a:gd name="T15" fmla="*/ 1 h 2586"/>
                <a:gd name="T16" fmla="*/ 1 w 1692"/>
                <a:gd name="T17" fmla="*/ 1 h 2586"/>
                <a:gd name="T18" fmla="*/ 1 w 1692"/>
                <a:gd name="T19" fmla="*/ 1 h 2586"/>
                <a:gd name="T20" fmla="*/ 1 w 1692"/>
                <a:gd name="T21" fmla="*/ 1 h 2586"/>
                <a:gd name="T22" fmla="*/ 1 w 1692"/>
                <a:gd name="T23" fmla="*/ 1 h 2586"/>
                <a:gd name="T24" fmla="*/ 1 w 1692"/>
                <a:gd name="T25" fmla="*/ 1 h 2586"/>
                <a:gd name="T26" fmla="*/ 1 w 1692"/>
                <a:gd name="T27" fmla="*/ 1 h 2586"/>
                <a:gd name="T28" fmla="*/ 1 w 1692"/>
                <a:gd name="T29" fmla="*/ 1 h 2586"/>
                <a:gd name="T30" fmla="*/ 1 w 1692"/>
                <a:gd name="T31" fmla="*/ 1 h 2586"/>
                <a:gd name="T32" fmla="*/ 1 w 1692"/>
                <a:gd name="T33" fmla="*/ 1 h 2586"/>
                <a:gd name="T34" fmla="*/ 1 w 1692"/>
                <a:gd name="T35" fmla="*/ 1 h 2586"/>
                <a:gd name="T36" fmla="*/ 1 w 1692"/>
                <a:gd name="T37" fmla="*/ 1 h 2586"/>
                <a:gd name="T38" fmla="*/ 1 w 1692"/>
                <a:gd name="T39" fmla="*/ 1 h 2586"/>
                <a:gd name="T40" fmla="*/ 1 w 1692"/>
                <a:gd name="T41" fmla="*/ 1 h 2586"/>
                <a:gd name="T42" fmla="*/ 1 w 1692"/>
                <a:gd name="T43" fmla="*/ 1 h 2586"/>
                <a:gd name="T44" fmla="*/ 1 w 1692"/>
                <a:gd name="T45" fmla="*/ 1 h 2586"/>
                <a:gd name="T46" fmla="*/ 1 w 1692"/>
                <a:gd name="T47" fmla="*/ 1 h 2586"/>
                <a:gd name="T48" fmla="*/ 1 w 1692"/>
                <a:gd name="T49" fmla="*/ 1 h 2586"/>
                <a:gd name="T50" fmla="*/ 1 w 1692"/>
                <a:gd name="T51" fmla="*/ 1 h 2586"/>
                <a:gd name="T52" fmla="*/ 1 w 1692"/>
                <a:gd name="T53" fmla="*/ 1 h 2586"/>
                <a:gd name="T54" fmla="*/ 1 w 1692"/>
                <a:gd name="T55" fmla="*/ 1 h 2586"/>
                <a:gd name="T56" fmla="*/ 1 w 1692"/>
                <a:gd name="T57" fmla="*/ 1 h 2586"/>
                <a:gd name="T58" fmla="*/ 1 w 1692"/>
                <a:gd name="T59" fmla="*/ 1 h 2586"/>
                <a:gd name="T60" fmla="*/ 1 w 1692"/>
                <a:gd name="T61" fmla="*/ 1 h 2586"/>
                <a:gd name="T62" fmla="*/ 1 w 1692"/>
                <a:gd name="T63" fmla="*/ 1 h 2586"/>
                <a:gd name="T64" fmla="*/ 1 w 1692"/>
                <a:gd name="T65" fmla="*/ 1 h 2586"/>
                <a:gd name="T66" fmla="*/ 1 w 1692"/>
                <a:gd name="T67" fmla="*/ 1 h 2586"/>
                <a:gd name="T68" fmla="*/ 1 w 1692"/>
                <a:gd name="T69" fmla="*/ 1 h 2586"/>
                <a:gd name="T70" fmla="*/ 1 w 1692"/>
                <a:gd name="T71" fmla="*/ 1 h 2586"/>
                <a:gd name="T72" fmla="*/ 1 w 1692"/>
                <a:gd name="T73" fmla="*/ 1 h 2586"/>
                <a:gd name="T74" fmla="*/ 1 w 1692"/>
                <a:gd name="T75" fmla="*/ 1 h 2586"/>
                <a:gd name="T76" fmla="*/ 1 w 1692"/>
                <a:gd name="T77" fmla="*/ 1 h 2586"/>
                <a:gd name="T78" fmla="*/ 1 w 1692"/>
                <a:gd name="T79" fmla="*/ 1 h 2586"/>
                <a:gd name="T80" fmla="*/ 1 w 1692"/>
                <a:gd name="T81" fmla="*/ 1 h 2586"/>
                <a:gd name="T82" fmla="*/ 1 w 1692"/>
                <a:gd name="T83" fmla="*/ 1 h 2586"/>
                <a:gd name="T84" fmla="*/ 1 w 1692"/>
                <a:gd name="T85" fmla="*/ 1 h 2586"/>
                <a:gd name="T86" fmla="*/ 1 w 1692"/>
                <a:gd name="T87" fmla="*/ 1 h 2586"/>
                <a:gd name="T88" fmla="*/ 1 w 1692"/>
                <a:gd name="T89" fmla="*/ 1 h 2586"/>
                <a:gd name="T90" fmla="*/ 1 w 1692"/>
                <a:gd name="T91" fmla="*/ 1 h 2586"/>
                <a:gd name="T92" fmla="*/ 1 w 1692"/>
                <a:gd name="T93" fmla="*/ 1 h 2586"/>
                <a:gd name="T94" fmla="*/ 1 w 1692"/>
                <a:gd name="T95" fmla="*/ 1 h 2586"/>
                <a:gd name="T96" fmla="*/ 1 w 1692"/>
                <a:gd name="T97" fmla="*/ 1 h 2586"/>
                <a:gd name="T98" fmla="*/ 1 w 1692"/>
                <a:gd name="T99" fmla="*/ 1 h 2586"/>
                <a:gd name="T100" fmla="*/ 1 w 1692"/>
                <a:gd name="T101" fmla="*/ 1 h 2586"/>
                <a:gd name="T102" fmla="*/ 1 w 1692"/>
                <a:gd name="T103" fmla="*/ 1 h 2586"/>
                <a:gd name="T104" fmla="*/ 1 w 1692"/>
                <a:gd name="T105" fmla="*/ 1 h 2586"/>
                <a:gd name="T106" fmla="*/ 1 w 1692"/>
                <a:gd name="T107" fmla="*/ 1 h 2586"/>
                <a:gd name="T108" fmla="*/ 1 w 1692"/>
                <a:gd name="T109" fmla="*/ 1 h 2586"/>
                <a:gd name="T110" fmla="*/ 1 w 1692"/>
                <a:gd name="T111" fmla="*/ 1 h 2586"/>
                <a:gd name="T112" fmla="*/ 1 w 1692"/>
                <a:gd name="T113" fmla="*/ 1 h 2586"/>
                <a:gd name="T114" fmla="*/ 1 w 1692"/>
                <a:gd name="T115" fmla="*/ 0 h 2586"/>
                <a:gd name="T116" fmla="*/ 1 w 1692"/>
                <a:gd name="T117" fmla="*/ 1 h 2586"/>
                <a:gd name="T118" fmla="*/ 1 w 1692"/>
                <a:gd name="T119" fmla="*/ 1 h 2586"/>
                <a:gd name="T120" fmla="*/ 1 w 1692"/>
                <a:gd name="T121" fmla="*/ 1 h 2586"/>
                <a:gd name="T122" fmla="*/ 1 w 1692"/>
                <a:gd name="T123" fmla="*/ 1 h 2586"/>
                <a:gd name="T124" fmla="*/ 1 w 1692"/>
                <a:gd name="T125" fmla="*/ 1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5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1 w 131"/>
                <a:gd name="T1" fmla="*/ 0 h 98"/>
                <a:gd name="T2" fmla="*/ 1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2 h 98"/>
                <a:gd name="T12" fmla="*/ 1 w 131"/>
                <a:gd name="T13" fmla="*/ 2 h 98"/>
                <a:gd name="T14" fmla="*/ 1 w 131"/>
                <a:gd name="T15" fmla="*/ 2 h 98"/>
                <a:gd name="T16" fmla="*/ 1 w 131"/>
                <a:gd name="T17" fmla="*/ 2 h 98"/>
                <a:gd name="T18" fmla="*/ 1 w 131"/>
                <a:gd name="T19" fmla="*/ 2 h 98"/>
                <a:gd name="T20" fmla="*/ 1 w 131"/>
                <a:gd name="T21" fmla="*/ 2 h 98"/>
                <a:gd name="T22" fmla="*/ 1 w 131"/>
                <a:gd name="T23" fmla="*/ 2 h 98"/>
                <a:gd name="T24" fmla="*/ 1 w 131"/>
                <a:gd name="T25" fmla="*/ 2 h 98"/>
                <a:gd name="T26" fmla="*/ 1 w 131"/>
                <a:gd name="T27" fmla="*/ 2 h 98"/>
                <a:gd name="T28" fmla="*/ 1 w 131"/>
                <a:gd name="T29" fmla="*/ 2 h 98"/>
                <a:gd name="T30" fmla="*/ 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1 w 212"/>
                <a:gd name="T11" fmla="*/ 2 h 112"/>
                <a:gd name="T12" fmla="*/ 1 w 212"/>
                <a:gd name="T13" fmla="*/ 2 h 112"/>
                <a:gd name="T14" fmla="*/ 1 w 212"/>
                <a:gd name="T15" fmla="*/ 2 h 112"/>
                <a:gd name="T16" fmla="*/ 1 w 212"/>
                <a:gd name="T17" fmla="*/ 2 h 112"/>
                <a:gd name="T18" fmla="*/ 1 w 212"/>
                <a:gd name="T19" fmla="*/ 2 h 112"/>
                <a:gd name="T20" fmla="*/ 1 w 212"/>
                <a:gd name="T21" fmla="*/ 2 h 112"/>
                <a:gd name="T22" fmla="*/ 1 w 212"/>
                <a:gd name="T23" fmla="*/ 2 h 112"/>
                <a:gd name="T24" fmla="*/ 1 w 212"/>
                <a:gd name="T25" fmla="*/ 2 h 112"/>
                <a:gd name="T26" fmla="*/ 1 w 212"/>
                <a:gd name="T27" fmla="*/ 2 h 112"/>
                <a:gd name="T28" fmla="*/ 1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1 w 133"/>
                <a:gd name="T13" fmla="*/ 2 h 54"/>
                <a:gd name="T14" fmla="*/ 1 w 133"/>
                <a:gd name="T15" fmla="*/ 2 h 54"/>
                <a:gd name="T16" fmla="*/ 1 w 133"/>
                <a:gd name="T17" fmla="*/ 2 h 54"/>
                <a:gd name="T18" fmla="*/ 1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gray">
            <a:xfrm>
              <a:off x="1426" y="2040"/>
              <a:ext cx="180" cy="88"/>
            </a:xfrm>
            <a:custGeom>
              <a:avLst/>
              <a:gdLst>
                <a:gd name="T0" fmla="*/ 2 w 240"/>
                <a:gd name="T1" fmla="*/ 1 h 117"/>
                <a:gd name="T2" fmla="*/ 2 w 240"/>
                <a:gd name="T3" fmla="*/ 2 h 117"/>
                <a:gd name="T4" fmla="*/ 2 w 240"/>
                <a:gd name="T5" fmla="*/ 2 h 117"/>
                <a:gd name="T6" fmla="*/ 0 w 240"/>
                <a:gd name="T7" fmla="*/ 2 h 117"/>
                <a:gd name="T8" fmla="*/ 2 w 240"/>
                <a:gd name="T9" fmla="*/ 2 h 117"/>
                <a:gd name="T10" fmla="*/ 2 w 240"/>
                <a:gd name="T11" fmla="*/ 2 h 117"/>
                <a:gd name="T12" fmla="*/ 2 w 240"/>
                <a:gd name="T13" fmla="*/ 2 h 117"/>
                <a:gd name="T14" fmla="*/ 2 w 240"/>
                <a:gd name="T15" fmla="*/ 2 h 117"/>
                <a:gd name="T16" fmla="*/ 2 w 240"/>
                <a:gd name="T17" fmla="*/ 2 h 117"/>
                <a:gd name="T18" fmla="*/ 2 w 240"/>
                <a:gd name="T19" fmla="*/ 2 h 117"/>
                <a:gd name="T20" fmla="*/ 2 w 240"/>
                <a:gd name="T21" fmla="*/ 2 h 117"/>
                <a:gd name="T22" fmla="*/ 2 w 240"/>
                <a:gd name="T23" fmla="*/ 2 h 117"/>
                <a:gd name="T24" fmla="*/ 2 w 240"/>
                <a:gd name="T25" fmla="*/ 2 h 117"/>
                <a:gd name="T26" fmla="*/ 2 w 240"/>
                <a:gd name="T27" fmla="*/ 2 h 117"/>
                <a:gd name="T28" fmla="*/ 2 w 240"/>
                <a:gd name="T29" fmla="*/ 2 h 117"/>
                <a:gd name="T30" fmla="*/ 2 w 240"/>
                <a:gd name="T31" fmla="*/ 2 h 117"/>
                <a:gd name="T32" fmla="*/ 2 w 240"/>
                <a:gd name="T33" fmla="*/ 2 h 117"/>
                <a:gd name="T34" fmla="*/ 2 w 240"/>
                <a:gd name="T35" fmla="*/ 2 h 117"/>
                <a:gd name="T36" fmla="*/ 2 w 240"/>
                <a:gd name="T37" fmla="*/ 2 h 117"/>
                <a:gd name="T38" fmla="*/ 2 w 240"/>
                <a:gd name="T39" fmla="*/ 2 h 117"/>
                <a:gd name="T40" fmla="*/ 2 w 240"/>
                <a:gd name="T41" fmla="*/ 2 h 117"/>
                <a:gd name="T42" fmla="*/ 2 w 240"/>
                <a:gd name="T43" fmla="*/ 2 h 117"/>
                <a:gd name="T44" fmla="*/ 2 w 240"/>
                <a:gd name="T45" fmla="*/ 2 h 117"/>
                <a:gd name="T46" fmla="*/ 2 w 240"/>
                <a:gd name="T47" fmla="*/ 2 h 117"/>
                <a:gd name="T48" fmla="*/ 2 w 240"/>
                <a:gd name="T49" fmla="*/ 2 h 117"/>
                <a:gd name="T50" fmla="*/ 2 w 240"/>
                <a:gd name="T51" fmla="*/ 2 h 117"/>
                <a:gd name="T52" fmla="*/ 2 w 240"/>
                <a:gd name="T53" fmla="*/ 2 h 117"/>
                <a:gd name="T54" fmla="*/ 2 w 240"/>
                <a:gd name="T55" fmla="*/ 1 h 117"/>
                <a:gd name="T56" fmla="*/ 2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2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2 w 194"/>
                <a:gd name="T9" fmla="*/ 2 h 80"/>
                <a:gd name="T10" fmla="*/ 2 w 194"/>
                <a:gd name="T11" fmla="*/ 2 h 80"/>
                <a:gd name="T12" fmla="*/ 2 w 194"/>
                <a:gd name="T13" fmla="*/ 2 h 80"/>
                <a:gd name="T14" fmla="*/ 2 w 194"/>
                <a:gd name="T15" fmla="*/ 2 h 80"/>
                <a:gd name="T16" fmla="*/ 2 w 194"/>
                <a:gd name="T17" fmla="*/ 2 h 80"/>
                <a:gd name="T18" fmla="*/ 2 w 194"/>
                <a:gd name="T19" fmla="*/ 2 h 80"/>
                <a:gd name="T20" fmla="*/ 2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2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1 h 254"/>
                <a:gd name="T8" fmla="*/ 2 w 310"/>
                <a:gd name="T9" fmla="*/ 1 h 254"/>
                <a:gd name="T10" fmla="*/ 2 w 310"/>
                <a:gd name="T11" fmla="*/ 1 h 254"/>
                <a:gd name="T12" fmla="*/ 2 w 310"/>
                <a:gd name="T13" fmla="*/ 1 h 254"/>
                <a:gd name="T14" fmla="*/ 2 w 310"/>
                <a:gd name="T15" fmla="*/ 1 h 254"/>
                <a:gd name="T16" fmla="*/ 2 w 310"/>
                <a:gd name="T17" fmla="*/ 1 h 254"/>
                <a:gd name="T18" fmla="*/ 2 w 310"/>
                <a:gd name="T19" fmla="*/ 1 h 254"/>
                <a:gd name="T20" fmla="*/ 2 w 310"/>
                <a:gd name="T21" fmla="*/ 1 h 254"/>
                <a:gd name="T22" fmla="*/ 2 w 310"/>
                <a:gd name="T23" fmla="*/ 1 h 254"/>
                <a:gd name="T24" fmla="*/ 2 w 310"/>
                <a:gd name="T25" fmla="*/ 1 h 254"/>
                <a:gd name="T26" fmla="*/ 2 w 310"/>
                <a:gd name="T27" fmla="*/ 1 h 254"/>
                <a:gd name="T28" fmla="*/ 2 w 310"/>
                <a:gd name="T29" fmla="*/ 1 h 254"/>
                <a:gd name="T30" fmla="*/ 2 w 310"/>
                <a:gd name="T31" fmla="*/ 1 h 254"/>
                <a:gd name="T32" fmla="*/ 2 w 310"/>
                <a:gd name="T33" fmla="*/ 1 h 254"/>
                <a:gd name="T34" fmla="*/ 2 w 310"/>
                <a:gd name="T35" fmla="*/ 1 h 254"/>
                <a:gd name="T36" fmla="*/ 2 w 310"/>
                <a:gd name="T37" fmla="*/ 1 h 254"/>
                <a:gd name="T38" fmla="*/ 2 w 310"/>
                <a:gd name="T39" fmla="*/ 1 h 254"/>
                <a:gd name="T40" fmla="*/ 2 w 310"/>
                <a:gd name="T41" fmla="*/ 1 h 254"/>
                <a:gd name="T42" fmla="*/ 2 w 310"/>
                <a:gd name="T43" fmla="*/ 1 h 254"/>
                <a:gd name="T44" fmla="*/ 2 w 310"/>
                <a:gd name="T45" fmla="*/ 1 h 254"/>
                <a:gd name="T46" fmla="*/ 2 w 310"/>
                <a:gd name="T47" fmla="*/ 1 h 254"/>
                <a:gd name="T48" fmla="*/ 2 w 310"/>
                <a:gd name="T49" fmla="*/ 1 h 254"/>
                <a:gd name="T50" fmla="*/ 2 w 310"/>
                <a:gd name="T51" fmla="*/ 1 h 254"/>
                <a:gd name="T52" fmla="*/ 2 w 310"/>
                <a:gd name="T53" fmla="*/ 1 h 254"/>
                <a:gd name="T54" fmla="*/ 2 w 310"/>
                <a:gd name="T55" fmla="*/ 1 h 254"/>
                <a:gd name="T56" fmla="*/ 2 w 310"/>
                <a:gd name="T57" fmla="*/ 1 h 254"/>
                <a:gd name="T58" fmla="*/ 2 w 310"/>
                <a:gd name="T59" fmla="*/ 1 h 254"/>
                <a:gd name="T60" fmla="*/ 2 w 310"/>
                <a:gd name="T61" fmla="*/ 1 h 254"/>
                <a:gd name="T62" fmla="*/ 2 w 310"/>
                <a:gd name="T63" fmla="*/ 1 h 254"/>
                <a:gd name="T64" fmla="*/ 2 w 310"/>
                <a:gd name="T65" fmla="*/ 1 h 254"/>
                <a:gd name="T66" fmla="*/ 2 w 310"/>
                <a:gd name="T67" fmla="*/ 1 h 254"/>
                <a:gd name="T68" fmla="*/ 2 w 310"/>
                <a:gd name="T69" fmla="*/ 1 h 254"/>
                <a:gd name="T70" fmla="*/ 2 w 310"/>
                <a:gd name="T71" fmla="*/ 1 h 254"/>
                <a:gd name="T72" fmla="*/ 2 w 310"/>
                <a:gd name="T73" fmla="*/ 1 h 254"/>
                <a:gd name="T74" fmla="*/ 2 w 310"/>
                <a:gd name="T75" fmla="*/ 1 h 254"/>
                <a:gd name="T76" fmla="*/ 2 w 310"/>
                <a:gd name="T77" fmla="*/ 1 h 254"/>
                <a:gd name="T78" fmla="*/ 2 w 310"/>
                <a:gd name="T79" fmla="*/ 1 h 254"/>
                <a:gd name="T80" fmla="*/ 2 w 310"/>
                <a:gd name="T81" fmla="*/ 1 h 254"/>
                <a:gd name="T82" fmla="*/ 2 w 310"/>
                <a:gd name="T83" fmla="*/ 1 h 254"/>
                <a:gd name="T84" fmla="*/ 2 w 310"/>
                <a:gd name="T85" fmla="*/ 1 h 254"/>
                <a:gd name="T86" fmla="*/ 2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2 h 102"/>
                <a:gd name="T14" fmla="*/ 2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26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27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28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29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1 h 462"/>
                <a:gd name="T4" fmla="*/ 1 w 929"/>
                <a:gd name="T5" fmla="*/ 1 h 462"/>
                <a:gd name="T6" fmla="*/ 1 w 929"/>
                <a:gd name="T7" fmla="*/ 1 h 462"/>
                <a:gd name="T8" fmla="*/ 1 w 929"/>
                <a:gd name="T9" fmla="*/ 1 h 462"/>
                <a:gd name="T10" fmla="*/ 1 w 929"/>
                <a:gd name="T11" fmla="*/ 1 h 462"/>
                <a:gd name="T12" fmla="*/ 1 w 929"/>
                <a:gd name="T13" fmla="*/ 1 h 462"/>
                <a:gd name="T14" fmla="*/ 1 w 929"/>
                <a:gd name="T15" fmla="*/ 1 h 462"/>
                <a:gd name="T16" fmla="*/ 1 w 929"/>
                <a:gd name="T17" fmla="*/ 1 h 462"/>
                <a:gd name="T18" fmla="*/ 1 w 929"/>
                <a:gd name="T19" fmla="*/ 1 h 462"/>
                <a:gd name="T20" fmla="*/ 1 w 929"/>
                <a:gd name="T21" fmla="*/ 1 h 462"/>
                <a:gd name="T22" fmla="*/ 1 w 929"/>
                <a:gd name="T23" fmla="*/ 1 h 462"/>
                <a:gd name="T24" fmla="*/ 1 w 929"/>
                <a:gd name="T25" fmla="*/ 1 h 462"/>
                <a:gd name="T26" fmla="*/ 1 w 929"/>
                <a:gd name="T27" fmla="*/ 1 h 462"/>
                <a:gd name="T28" fmla="*/ 1 w 929"/>
                <a:gd name="T29" fmla="*/ 1 h 462"/>
                <a:gd name="T30" fmla="*/ 1 w 929"/>
                <a:gd name="T31" fmla="*/ 1 h 462"/>
                <a:gd name="T32" fmla="*/ 1 w 929"/>
                <a:gd name="T33" fmla="*/ 1 h 462"/>
                <a:gd name="T34" fmla="*/ 1 w 929"/>
                <a:gd name="T35" fmla="*/ 1 h 462"/>
                <a:gd name="T36" fmla="*/ 1 w 929"/>
                <a:gd name="T37" fmla="*/ 1 h 462"/>
                <a:gd name="T38" fmla="*/ 1 w 929"/>
                <a:gd name="T39" fmla="*/ 1 h 462"/>
                <a:gd name="T40" fmla="*/ 1 w 929"/>
                <a:gd name="T41" fmla="*/ 1 h 462"/>
                <a:gd name="T42" fmla="*/ 1 w 929"/>
                <a:gd name="T43" fmla="*/ 1 h 462"/>
                <a:gd name="T44" fmla="*/ 1 w 929"/>
                <a:gd name="T45" fmla="*/ 1 h 462"/>
                <a:gd name="T46" fmla="*/ 1 w 929"/>
                <a:gd name="T47" fmla="*/ 1 h 462"/>
                <a:gd name="T48" fmla="*/ 1 w 929"/>
                <a:gd name="T49" fmla="*/ 1 h 462"/>
                <a:gd name="T50" fmla="*/ 1 w 929"/>
                <a:gd name="T51" fmla="*/ 1 h 462"/>
                <a:gd name="T52" fmla="*/ 1 w 929"/>
                <a:gd name="T53" fmla="*/ 1 h 462"/>
                <a:gd name="T54" fmla="*/ 1 w 929"/>
                <a:gd name="T55" fmla="*/ 1 h 462"/>
                <a:gd name="T56" fmla="*/ 1 w 929"/>
                <a:gd name="T57" fmla="*/ 1 h 462"/>
                <a:gd name="T58" fmla="*/ 1 w 929"/>
                <a:gd name="T59" fmla="*/ 1 h 462"/>
                <a:gd name="T60" fmla="*/ 1 w 929"/>
                <a:gd name="T61" fmla="*/ 1 h 462"/>
                <a:gd name="T62" fmla="*/ 1 w 929"/>
                <a:gd name="T63" fmla="*/ 1 h 462"/>
                <a:gd name="T64" fmla="*/ 1 w 929"/>
                <a:gd name="T65" fmla="*/ 1 h 462"/>
                <a:gd name="T66" fmla="*/ 1 w 929"/>
                <a:gd name="T67" fmla="*/ 1 h 462"/>
                <a:gd name="T68" fmla="*/ 1 w 929"/>
                <a:gd name="T69" fmla="*/ 1 h 462"/>
                <a:gd name="T70" fmla="*/ 1 w 929"/>
                <a:gd name="T71" fmla="*/ 1 h 462"/>
                <a:gd name="T72" fmla="*/ 1 w 929"/>
                <a:gd name="T73" fmla="*/ 1 h 462"/>
                <a:gd name="T74" fmla="*/ 1 w 929"/>
                <a:gd name="T75" fmla="*/ 1 h 462"/>
                <a:gd name="T76" fmla="*/ 1 w 929"/>
                <a:gd name="T77" fmla="*/ 1 h 462"/>
                <a:gd name="T78" fmla="*/ 1 w 929"/>
                <a:gd name="T79" fmla="*/ 1 h 462"/>
                <a:gd name="T80" fmla="*/ 1 w 929"/>
                <a:gd name="T81" fmla="*/ 1 h 462"/>
                <a:gd name="T82" fmla="*/ 1 w 929"/>
                <a:gd name="T83" fmla="*/ 1 h 462"/>
                <a:gd name="T84" fmla="*/ 1 w 929"/>
                <a:gd name="T85" fmla="*/ 1 h 462"/>
                <a:gd name="T86" fmla="*/ 1 w 929"/>
                <a:gd name="T87" fmla="*/ 1 h 462"/>
                <a:gd name="T88" fmla="*/ 1 w 929"/>
                <a:gd name="T89" fmla="*/ 1 h 462"/>
                <a:gd name="T90" fmla="*/ 1 w 929"/>
                <a:gd name="T91" fmla="*/ 1 h 462"/>
                <a:gd name="T92" fmla="*/ 1 w 929"/>
                <a:gd name="T93" fmla="*/ 1 h 462"/>
                <a:gd name="T94" fmla="*/ 1 w 929"/>
                <a:gd name="T95" fmla="*/ 1 h 462"/>
                <a:gd name="T96" fmla="*/ 1 w 929"/>
                <a:gd name="T97" fmla="*/ 1 h 462"/>
                <a:gd name="T98" fmla="*/ 1 w 929"/>
                <a:gd name="T99" fmla="*/ 1 h 462"/>
                <a:gd name="T100" fmla="*/ 1 w 929"/>
                <a:gd name="T101" fmla="*/ 1 h 462"/>
                <a:gd name="T102" fmla="*/ 1 w 929"/>
                <a:gd name="T103" fmla="*/ 1 h 462"/>
                <a:gd name="T104" fmla="*/ 1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30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31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1 w 172"/>
                <a:gd name="T17" fmla="*/ 2 h 72"/>
                <a:gd name="T18" fmla="*/ 1 w 172"/>
                <a:gd name="T19" fmla="*/ 2 h 72"/>
                <a:gd name="T20" fmla="*/ 1 w 172"/>
                <a:gd name="T21" fmla="*/ 2 h 72"/>
                <a:gd name="T22" fmla="*/ 1 w 172"/>
                <a:gd name="T23" fmla="*/ 2 h 72"/>
                <a:gd name="T24" fmla="*/ 1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32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33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2 w 206"/>
                <a:gd name="T1" fmla="*/ 1 h 85"/>
                <a:gd name="T2" fmla="*/ 2 w 206"/>
                <a:gd name="T3" fmla="*/ 1 h 85"/>
                <a:gd name="T4" fmla="*/ 2 w 206"/>
                <a:gd name="T5" fmla="*/ 1 h 85"/>
                <a:gd name="T6" fmla="*/ 2 w 206"/>
                <a:gd name="T7" fmla="*/ 1 h 85"/>
                <a:gd name="T8" fmla="*/ 2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2 w 206"/>
                <a:gd name="T21" fmla="*/ 1 h 85"/>
                <a:gd name="T22" fmla="*/ 2 w 206"/>
                <a:gd name="T23" fmla="*/ 1 h 85"/>
                <a:gd name="T24" fmla="*/ 2 w 206"/>
                <a:gd name="T25" fmla="*/ 1 h 85"/>
                <a:gd name="T26" fmla="*/ 2 w 206"/>
                <a:gd name="T27" fmla="*/ 1 h 85"/>
                <a:gd name="T28" fmla="*/ 2 w 206"/>
                <a:gd name="T29" fmla="*/ 1 h 85"/>
                <a:gd name="T30" fmla="*/ 2 w 206"/>
                <a:gd name="T31" fmla="*/ 1 h 85"/>
                <a:gd name="T32" fmla="*/ 2 w 206"/>
                <a:gd name="T33" fmla="*/ 1 h 85"/>
                <a:gd name="T34" fmla="*/ 2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34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35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2 h 176"/>
                <a:gd name="T8" fmla="*/ 1 w 146"/>
                <a:gd name="T9" fmla="*/ 2 h 176"/>
                <a:gd name="T10" fmla="*/ 1 w 146"/>
                <a:gd name="T11" fmla="*/ 2 h 176"/>
                <a:gd name="T12" fmla="*/ 1 w 146"/>
                <a:gd name="T13" fmla="*/ 2 h 176"/>
                <a:gd name="T14" fmla="*/ 1 w 146"/>
                <a:gd name="T15" fmla="*/ 2 h 176"/>
                <a:gd name="T16" fmla="*/ 1 w 146"/>
                <a:gd name="T17" fmla="*/ 2 h 176"/>
                <a:gd name="T18" fmla="*/ 1 w 146"/>
                <a:gd name="T19" fmla="*/ 2 h 176"/>
                <a:gd name="T20" fmla="*/ 1 w 146"/>
                <a:gd name="T21" fmla="*/ 2 h 176"/>
                <a:gd name="T22" fmla="*/ 1 w 146"/>
                <a:gd name="T23" fmla="*/ 2 h 176"/>
                <a:gd name="T24" fmla="*/ 1 w 146"/>
                <a:gd name="T25" fmla="*/ 2 h 176"/>
                <a:gd name="T26" fmla="*/ 1 w 146"/>
                <a:gd name="T27" fmla="*/ 2 h 176"/>
                <a:gd name="T28" fmla="*/ 1 w 146"/>
                <a:gd name="T29" fmla="*/ 2 h 176"/>
                <a:gd name="T30" fmla="*/ 1 w 146"/>
                <a:gd name="T31" fmla="*/ 2 h 176"/>
                <a:gd name="T32" fmla="*/ 1 w 146"/>
                <a:gd name="T33" fmla="*/ 2 h 176"/>
                <a:gd name="T34" fmla="*/ 1 w 146"/>
                <a:gd name="T35" fmla="*/ 2 h 176"/>
                <a:gd name="T36" fmla="*/ 1 w 146"/>
                <a:gd name="T37" fmla="*/ 2 h 176"/>
                <a:gd name="T38" fmla="*/ 1 w 146"/>
                <a:gd name="T39" fmla="*/ 2 h 176"/>
                <a:gd name="T40" fmla="*/ 1 w 146"/>
                <a:gd name="T41" fmla="*/ 2 h 176"/>
                <a:gd name="T42" fmla="*/ 1 w 146"/>
                <a:gd name="T43" fmla="*/ 2 h 176"/>
                <a:gd name="T44" fmla="*/ 1 w 146"/>
                <a:gd name="T45" fmla="*/ 2 h 176"/>
                <a:gd name="T46" fmla="*/ 1 w 146"/>
                <a:gd name="T47" fmla="*/ 2 h 176"/>
                <a:gd name="T48" fmla="*/ 1 w 146"/>
                <a:gd name="T49" fmla="*/ 2 h 176"/>
                <a:gd name="T50" fmla="*/ 1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36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2 w 92"/>
                <a:gd name="T3" fmla="*/ 1 h 92"/>
                <a:gd name="T4" fmla="*/ 2 w 92"/>
                <a:gd name="T5" fmla="*/ 1 h 92"/>
                <a:gd name="T6" fmla="*/ 2 w 92"/>
                <a:gd name="T7" fmla="*/ 1 h 92"/>
                <a:gd name="T8" fmla="*/ 2 w 92"/>
                <a:gd name="T9" fmla="*/ 1 h 92"/>
                <a:gd name="T10" fmla="*/ 2 w 92"/>
                <a:gd name="T11" fmla="*/ 1 h 92"/>
                <a:gd name="T12" fmla="*/ 2 w 92"/>
                <a:gd name="T13" fmla="*/ 1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37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1 w 633"/>
                <a:gd name="T1" fmla="*/ 2 h 660"/>
                <a:gd name="T2" fmla="*/ 1 w 633"/>
                <a:gd name="T3" fmla="*/ 2 h 660"/>
                <a:gd name="T4" fmla="*/ 1 w 633"/>
                <a:gd name="T5" fmla="*/ 2 h 660"/>
                <a:gd name="T6" fmla="*/ 1 w 633"/>
                <a:gd name="T7" fmla="*/ 2 h 660"/>
                <a:gd name="T8" fmla="*/ 1 w 633"/>
                <a:gd name="T9" fmla="*/ 2 h 660"/>
                <a:gd name="T10" fmla="*/ 1 w 633"/>
                <a:gd name="T11" fmla="*/ 2 h 660"/>
                <a:gd name="T12" fmla="*/ 1 w 633"/>
                <a:gd name="T13" fmla="*/ 2 h 660"/>
                <a:gd name="T14" fmla="*/ 0 w 633"/>
                <a:gd name="T15" fmla="*/ 2 h 660"/>
                <a:gd name="T16" fmla="*/ 1 w 633"/>
                <a:gd name="T17" fmla="*/ 2 h 660"/>
                <a:gd name="T18" fmla="*/ 1 w 633"/>
                <a:gd name="T19" fmla="*/ 2 h 660"/>
                <a:gd name="T20" fmla="*/ 1 w 633"/>
                <a:gd name="T21" fmla="*/ 2 h 660"/>
                <a:gd name="T22" fmla="*/ 1 w 633"/>
                <a:gd name="T23" fmla="*/ 2 h 660"/>
                <a:gd name="T24" fmla="*/ 1 w 633"/>
                <a:gd name="T25" fmla="*/ 2 h 660"/>
                <a:gd name="T26" fmla="*/ 1 w 633"/>
                <a:gd name="T27" fmla="*/ 2 h 660"/>
                <a:gd name="T28" fmla="*/ 1 w 633"/>
                <a:gd name="T29" fmla="*/ 2 h 660"/>
                <a:gd name="T30" fmla="*/ 1 w 633"/>
                <a:gd name="T31" fmla="*/ 2 h 660"/>
                <a:gd name="T32" fmla="*/ 1 w 633"/>
                <a:gd name="T33" fmla="*/ 2 h 660"/>
                <a:gd name="T34" fmla="*/ 1 w 633"/>
                <a:gd name="T35" fmla="*/ 2 h 660"/>
                <a:gd name="T36" fmla="*/ 1 w 633"/>
                <a:gd name="T37" fmla="*/ 2 h 660"/>
                <a:gd name="T38" fmla="*/ 1 w 633"/>
                <a:gd name="T39" fmla="*/ 2 h 660"/>
                <a:gd name="T40" fmla="*/ 1 w 633"/>
                <a:gd name="T41" fmla="*/ 2 h 660"/>
                <a:gd name="T42" fmla="*/ 1 w 633"/>
                <a:gd name="T43" fmla="*/ 2 h 660"/>
                <a:gd name="T44" fmla="*/ 1 w 633"/>
                <a:gd name="T45" fmla="*/ 2 h 660"/>
                <a:gd name="T46" fmla="*/ 1 w 633"/>
                <a:gd name="T47" fmla="*/ 2 h 660"/>
                <a:gd name="T48" fmla="*/ 1 w 633"/>
                <a:gd name="T49" fmla="*/ 2 h 660"/>
                <a:gd name="T50" fmla="*/ 1 w 633"/>
                <a:gd name="T51" fmla="*/ 2 h 660"/>
                <a:gd name="T52" fmla="*/ 1 w 633"/>
                <a:gd name="T53" fmla="*/ 2 h 660"/>
                <a:gd name="T54" fmla="*/ 1 w 633"/>
                <a:gd name="T55" fmla="*/ 2 h 660"/>
                <a:gd name="T56" fmla="*/ 1 w 633"/>
                <a:gd name="T57" fmla="*/ 2 h 660"/>
                <a:gd name="T58" fmla="*/ 1 w 633"/>
                <a:gd name="T59" fmla="*/ 2 h 660"/>
                <a:gd name="T60" fmla="*/ 1 w 633"/>
                <a:gd name="T61" fmla="*/ 2 h 660"/>
                <a:gd name="T62" fmla="*/ 1 w 633"/>
                <a:gd name="T63" fmla="*/ 2 h 660"/>
                <a:gd name="T64" fmla="*/ 1 w 633"/>
                <a:gd name="T65" fmla="*/ 2 h 660"/>
                <a:gd name="T66" fmla="*/ 1 w 633"/>
                <a:gd name="T67" fmla="*/ 2 h 660"/>
                <a:gd name="T68" fmla="*/ 1 w 633"/>
                <a:gd name="T69" fmla="*/ 2 h 660"/>
                <a:gd name="T70" fmla="*/ 1 w 633"/>
                <a:gd name="T71" fmla="*/ 2 h 660"/>
                <a:gd name="T72" fmla="*/ 1 w 633"/>
                <a:gd name="T73" fmla="*/ 2 h 660"/>
                <a:gd name="T74" fmla="*/ 1 w 633"/>
                <a:gd name="T75" fmla="*/ 2 h 660"/>
                <a:gd name="T76" fmla="*/ 1 w 633"/>
                <a:gd name="T77" fmla="*/ 2 h 660"/>
                <a:gd name="T78" fmla="*/ 1 w 633"/>
                <a:gd name="T79" fmla="*/ 2 h 660"/>
                <a:gd name="T80" fmla="*/ 1 w 633"/>
                <a:gd name="T81" fmla="*/ 2 h 660"/>
                <a:gd name="T82" fmla="*/ 1 w 633"/>
                <a:gd name="T83" fmla="*/ 2 h 660"/>
                <a:gd name="T84" fmla="*/ 1 w 633"/>
                <a:gd name="T85" fmla="*/ 2 h 660"/>
                <a:gd name="T86" fmla="*/ 1 w 633"/>
                <a:gd name="T87" fmla="*/ 2 h 660"/>
                <a:gd name="T88" fmla="*/ 1 w 633"/>
                <a:gd name="T89" fmla="*/ 2 h 660"/>
                <a:gd name="T90" fmla="*/ 1 w 633"/>
                <a:gd name="T91" fmla="*/ 2 h 660"/>
                <a:gd name="T92" fmla="*/ 1 w 633"/>
                <a:gd name="T93" fmla="*/ 2 h 660"/>
                <a:gd name="T94" fmla="*/ 1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38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1 w 426"/>
                <a:gd name="T1" fmla="*/ 2 h 280"/>
                <a:gd name="T2" fmla="*/ 1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2 h 280"/>
                <a:gd name="T16" fmla="*/ 1 w 426"/>
                <a:gd name="T17" fmla="*/ 2 h 280"/>
                <a:gd name="T18" fmla="*/ 1 w 426"/>
                <a:gd name="T19" fmla="*/ 2 h 280"/>
                <a:gd name="T20" fmla="*/ 1 w 426"/>
                <a:gd name="T21" fmla="*/ 2 h 280"/>
                <a:gd name="T22" fmla="*/ 1 w 426"/>
                <a:gd name="T23" fmla="*/ 2 h 280"/>
                <a:gd name="T24" fmla="*/ 1 w 426"/>
                <a:gd name="T25" fmla="*/ 2 h 280"/>
                <a:gd name="T26" fmla="*/ 1 w 426"/>
                <a:gd name="T27" fmla="*/ 2 h 280"/>
                <a:gd name="T28" fmla="*/ 1 w 426"/>
                <a:gd name="T29" fmla="*/ 2 h 280"/>
                <a:gd name="T30" fmla="*/ 1 w 426"/>
                <a:gd name="T31" fmla="*/ 2 h 280"/>
                <a:gd name="T32" fmla="*/ 1 w 426"/>
                <a:gd name="T33" fmla="*/ 2 h 280"/>
                <a:gd name="T34" fmla="*/ 1 w 426"/>
                <a:gd name="T35" fmla="*/ 2 h 280"/>
                <a:gd name="T36" fmla="*/ 1 w 426"/>
                <a:gd name="T37" fmla="*/ 2 h 280"/>
                <a:gd name="T38" fmla="*/ 1 w 426"/>
                <a:gd name="T39" fmla="*/ 2 h 280"/>
                <a:gd name="T40" fmla="*/ 1 w 426"/>
                <a:gd name="T41" fmla="*/ 2 h 280"/>
                <a:gd name="T42" fmla="*/ 1 w 426"/>
                <a:gd name="T43" fmla="*/ 2 h 280"/>
                <a:gd name="T44" fmla="*/ 1 w 426"/>
                <a:gd name="T45" fmla="*/ 2 h 280"/>
                <a:gd name="T46" fmla="*/ 1 w 426"/>
                <a:gd name="T47" fmla="*/ 2 h 280"/>
                <a:gd name="T48" fmla="*/ 1 w 426"/>
                <a:gd name="T49" fmla="*/ 2 h 280"/>
                <a:gd name="T50" fmla="*/ 1 w 426"/>
                <a:gd name="T51" fmla="*/ 2 h 280"/>
                <a:gd name="T52" fmla="*/ 1 w 426"/>
                <a:gd name="T53" fmla="*/ 2 h 280"/>
                <a:gd name="T54" fmla="*/ 1 w 426"/>
                <a:gd name="T55" fmla="*/ 2 h 280"/>
                <a:gd name="T56" fmla="*/ 1 w 426"/>
                <a:gd name="T57" fmla="*/ 2 h 280"/>
                <a:gd name="T58" fmla="*/ 1 w 426"/>
                <a:gd name="T59" fmla="*/ 2 h 280"/>
                <a:gd name="T60" fmla="*/ 1 w 426"/>
                <a:gd name="T61" fmla="*/ 2 h 280"/>
                <a:gd name="T62" fmla="*/ 1 w 426"/>
                <a:gd name="T63" fmla="*/ 2 h 280"/>
                <a:gd name="T64" fmla="*/ 1 w 426"/>
                <a:gd name="T65" fmla="*/ 2 h 280"/>
                <a:gd name="T66" fmla="*/ 1 w 426"/>
                <a:gd name="T67" fmla="*/ 2 h 280"/>
                <a:gd name="T68" fmla="*/ 1 w 426"/>
                <a:gd name="T69" fmla="*/ 2 h 280"/>
                <a:gd name="T70" fmla="*/ 1 w 426"/>
                <a:gd name="T71" fmla="*/ 2 h 280"/>
                <a:gd name="T72" fmla="*/ 1 w 426"/>
                <a:gd name="T73" fmla="*/ 2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39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1 h 282"/>
                <a:gd name="T8" fmla="*/ 1 w 416"/>
                <a:gd name="T9" fmla="*/ 1 h 282"/>
                <a:gd name="T10" fmla="*/ 1 w 416"/>
                <a:gd name="T11" fmla="*/ 1 h 282"/>
                <a:gd name="T12" fmla="*/ 1 w 416"/>
                <a:gd name="T13" fmla="*/ 1 h 282"/>
                <a:gd name="T14" fmla="*/ 1 w 416"/>
                <a:gd name="T15" fmla="*/ 1 h 282"/>
                <a:gd name="T16" fmla="*/ 1 w 416"/>
                <a:gd name="T17" fmla="*/ 1 h 282"/>
                <a:gd name="T18" fmla="*/ 1 w 416"/>
                <a:gd name="T19" fmla="*/ 1 h 282"/>
                <a:gd name="T20" fmla="*/ 1 w 416"/>
                <a:gd name="T21" fmla="*/ 1 h 282"/>
                <a:gd name="T22" fmla="*/ 1 w 416"/>
                <a:gd name="T23" fmla="*/ 1 h 282"/>
                <a:gd name="T24" fmla="*/ 1 w 416"/>
                <a:gd name="T25" fmla="*/ 1 h 282"/>
                <a:gd name="T26" fmla="*/ 1 w 416"/>
                <a:gd name="T27" fmla="*/ 1 h 282"/>
                <a:gd name="T28" fmla="*/ 1 w 416"/>
                <a:gd name="T29" fmla="*/ 1 h 282"/>
                <a:gd name="T30" fmla="*/ 1 w 416"/>
                <a:gd name="T31" fmla="*/ 1 h 282"/>
                <a:gd name="T32" fmla="*/ 1 w 416"/>
                <a:gd name="T33" fmla="*/ 1 h 282"/>
                <a:gd name="T34" fmla="*/ 1 w 416"/>
                <a:gd name="T35" fmla="*/ 1 h 282"/>
                <a:gd name="T36" fmla="*/ 1 w 416"/>
                <a:gd name="T37" fmla="*/ 1 h 282"/>
                <a:gd name="T38" fmla="*/ 1 w 416"/>
                <a:gd name="T39" fmla="*/ 1 h 282"/>
                <a:gd name="T40" fmla="*/ 1 w 416"/>
                <a:gd name="T41" fmla="*/ 1 h 282"/>
                <a:gd name="T42" fmla="*/ 1 w 416"/>
                <a:gd name="T43" fmla="*/ 1 h 282"/>
                <a:gd name="T44" fmla="*/ 1 w 416"/>
                <a:gd name="T45" fmla="*/ 1 h 282"/>
                <a:gd name="T46" fmla="*/ 1 w 416"/>
                <a:gd name="T47" fmla="*/ 1 h 282"/>
                <a:gd name="T48" fmla="*/ 1 w 416"/>
                <a:gd name="T49" fmla="*/ 1 h 282"/>
                <a:gd name="T50" fmla="*/ 1 w 416"/>
                <a:gd name="T51" fmla="*/ 1 h 282"/>
                <a:gd name="T52" fmla="*/ 1 w 416"/>
                <a:gd name="T53" fmla="*/ 1 h 282"/>
                <a:gd name="T54" fmla="*/ 1 w 416"/>
                <a:gd name="T55" fmla="*/ 1 h 282"/>
                <a:gd name="T56" fmla="*/ 1 w 416"/>
                <a:gd name="T57" fmla="*/ 1 h 282"/>
                <a:gd name="T58" fmla="*/ 1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282"/>
                <a:gd name="T101" fmla="*/ 416 w 416"/>
                <a:gd name="T102" fmla="*/ 282 h 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40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1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41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2 h 113"/>
                <a:gd name="T2" fmla="*/ 1 w 219"/>
                <a:gd name="T3" fmla="*/ 2 h 113"/>
                <a:gd name="T4" fmla="*/ 1 w 219"/>
                <a:gd name="T5" fmla="*/ 2 h 113"/>
                <a:gd name="T6" fmla="*/ 1 w 219"/>
                <a:gd name="T7" fmla="*/ 2 h 113"/>
                <a:gd name="T8" fmla="*/ 1 w 219"/>
                <a:gd name="T9" fmla="*/ 2 h 113"/>
                <a:gd name="T10" fmla="*/ 1 w 219"/>
                <a:gd name="T11" fmla="*/ 2 h 113"/>
                <a:gd name="T12" fmla="*/ 1 w 219"/>
                <a:gd name="T13" fmla="*/ 2 h 113"/>
                <a:gd name="T14" fmla="*/ 1 w 219"/>
                <a:gd name="T15" fmla="*/ 2 h 113"/>
                <a:gd name="T16" fmla="*/ 1 w 219"/>
                <a:gd name="T17" fmla="*/ 0 h 113"/>
                <a:gd name="T18" fmla="*/ 1 w 219"/>
                <a:gd name="T19" fmla="*/ 2 h 113"/>
                <a:gd name="T20" fmla="*/ 1 w 219"/>
                <a:gd name="T21" fmla="*/ 2 h 113"/>
                <a:gd name="T22" fmla="*/ 1 w 219"/>
                <a:gd name="T23" fmla="*/ 2 h 113"/>
                <a:gd name="T24" fmla="*/ 1 w 219"/>
                <a:gd name="T25" fmla="*/ 2 h 113"/>
                <a:gd name="T26" fmla="*/ 1 w 219"/>
                <a:gd name="T27" fmla="*/ 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42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2 h 122"/>
                <a:gd name="T6" fmla="*/ 1 w 139"/>
                <a:gd name="T7" fmla="*/ 2 h 122"/>
                <a:gd name="T8" fmla="*/ 1 w 139"/>
                <a:gd name="T9" fmla="*/ 2 h 122"/>
                <a:gd name="T10" fmla="*/ 1 w 139"/>
                <a:gd name="T11" fmla="*/ 2 h 122"/>
                <a:gd name="T12" fmla="*/ 1 w 139"/>
                <a:gd name="T13" fmla="*/ 2 h 122"/>
                <a:gd name="T14" fmla="*/ 1 w 139"/>
                <a:gd name="T15" fmla="*/ 2 h 122"/>
                <a:gd name="T16" fmla="*/ 1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43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44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2 w 164"/>
                <a:gd name="T1" fmla="*/ 0 h 268"/>
                <a:gd name="T2" fmla="*/ 2 w 164"/>
                <a:gd name="T3" fmla="*/ 2 h 268"/>
                <a:gd name="T4" fmla="*/ 2 w 164"/>
                <a:gd name="T5" fmla="*/ 2 h 268"/>
                <a:gd name="T6" fmla="*/ 2 w 164"/>
                <a:gd name="T7" fmla="*/ 2 h 268"/>
                <a:gd name="T8" fmla="*/ 2 w 164"/>
                <a:gd name="T9" fmla="*/ 2 h 268"/>
                <a:gd name="T10" fmla="*/ 2 w 164"/>
                <a:gd name="T11" fmla="*/ 2 h 268"/>
                <a:gd name="T12" fmla="*/ 2 w 164"/>
                <a:gd name="T13" fmla="*/ 2 h 268"/>
                <a:gd name="T14" fmla="*/ 2 w 164"/>
                <a:gd name="T15" fmla="*/ 2 h 268"/>
                <a:gd name="T16" fmla="*/ 0 w 164"/>
                <a:gd name="T17" fmla="*/ 2 h 268"/>
                <a:gd name="T18" fmla="*/ 2 w 164"/>
                <a:gd name="T19" fmla="*/ 2 h 268"/>
                <a:gd name="T20" fmla="*/ 2 w 164"/>
                <a:gd name="T21" fmla="*/ 2 h 268"/>
                <a:gd name="T22" fmla="*/ 2 w 164"/>
                <a:gd name="T23" fmla="*/ 2 h 268"/>
                <a:gd name="T24" fmla="*/ 2 w 164"/>
                <a:gd name="T25" fmla="*/ 2 h 268"/>
                <a:gd name="T26" fmla="*/ 2 w 164"/>
                <a:gd name="T27" fmla="*/ 2 h 268"/>
                <a:gd name="T28" fmla="*/ 2 w 164"/>
                <a:gd name="T29" fmla="*/ 2 h 268"/>
                <a:gd name="T30" fmla="*/ 2 w 164"/>
                <a:gd name="T31" fmla="*/ 2 h 268"/>
                <a:gd name="T32" fmla="*/ 2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45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2 h 81"/>
                <a:gd name="T6" fmla="*/ 1 w 66"/>
                <a:gd name="T7" fmla="*/ 2 h 81"/>
                <a:gd name="T8" fmla="*/ 1 w 66"/>
                <a:gd name="T9" fmla="*/ 2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46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2 w 148"/>
                <a:gd name="T1" fmla="*/ 0 h 244"/>
                <a:gd name="T2" fmla="*/ 2 w 148"/>
                <a:gd name="T3" fmla="*/ 2 h 244"/>
                <a:gd name="T4" fmla="*/ 2 w 148"/>
                <a:gd name="T5" fmla="*/ 2 h 244"/>
                <a:gd name="T6" fmla="*/ 2 w 148"/>
                <a:gd name="T7" fmla="*/ 2 h 244"/>
                <a:gd name="T8" fmla="*/ 2 w 148"/>
                <a:gd name="T9" fmla="*/ 2 h 244"/>
                <a:gd name="T10" fmla="*/ 2 w 148"/>
                <a:gd name="T11" fmla="*/ 2 h 244"/>
                <a:gd name="T12" fmla="*/ 2 w 148"/>
                <a:gd name="T13" fmla="*/ 2 h 244"/>
                <a:gd name="T14" fmla="*/ 2 w 148"/>
                <a:gd name="T15" fmla="*/ 2 h 244"/>
                <a:gd name="T16" fmla="*/ 2 w 148"/>
                <a:gd name="T17" fmla="*/ 2 h 244"/>
                <a:gd name="T18" fmla="*/ 2 w 148"/>
                <a:gd name="T19" fmla="*/ 2 h 244"/>
                <a:gd name="T20" fmla="*/ 2 w 148"/>
                <a:gd name="T21" fmla="*/ 2 h 244"/>
                <a:gd name="T22" fmla="*/ 2 w 148"/>
                <a:gd name="T23" fmla="*/ 2 h 244"/>
                <a:gd name="T24" fmla="*/ 2 w 148"/>
                <a:gd name="T25" fmla="*/ 2 h 244"/>
                <a:gd name="T26" fmla="*/ 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47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1 h 183"/>
                <a:gd name="T8" fmla="*/ 2 w 96"/>
                <a:gd name="T9" fmla="*/ 1 h 183"/>
                <a:gd name="T10" fmla="*/ 2 w 96"/>
                <a:gd name="T11" fmla="*/ 1 h 183"/>
                <a:gd name="T12" fmla="*/ 2 w 96"/>
                <a:gd name="T13" fmla="*/ 1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1 h 183"/>
                <a:gd name="T20" fmla="*/ 2 w 96"/>
                <a:gd name="T21" fmla="*/ 1 h 183"/>
                <a:gd name="T22" fmla="*/ 2 w 96"/>
                <a:gd name="T23" fmla="*/ 1 h 183"/>
                <a:gd name="T24" fmla="*/ 2 w 96"/>
                <a:gd name="T25" fmla="*/ 1 h 183"/>
                <a:gd name="T26" fmla="*/ 2 w 96"/>
                <a:gd name="T27" fmla="*/ 1 h 183"/>
                <a:gd name="T28" fmla="*/ 2 w 96"/>
                <a:gd name="T29" fmla="*/ 1 h 183"/>
                <a:gd name="T30" fmla="*/ 2 w 96"/>
                <a:gd name="T31" fmla="*/ 1 h 183"/>
                <a:gd name="T32" fmla="*/ 2 w 96"/>
                <a:gd name="T33" fmla="*/ 1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48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1 h 175"/>
                <a:gd name="T8" fmla="*/ 1 w 54"/>
                <a:gd name="T9" fmla="*/ 1 h 175"/>
                <a:gd name="T10" fmla="*/ 1 w 54"/>
                <a:gd name="T11" fmla="*/ 1 h 175"/>
                <a:gd name="T12" fmla="*/ 1 w 54"/>
                <a:gd name="T13" fmla="*/ 1 h 175"/>
                <a:gd name="T14" fmla="*/ 1 w 54"/>
                <a:gd name="T15" fmla="*/ 1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49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50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2 h 156"/>
                <a:gd name="T12" fmla="*/ 1 w 111"/>
                <a:gd name="T13" fmla="*/ 2 h 156"/>
                <a:gd name="T14" fmla="*/ 1 w 111"/>
                <a:gd name="T15" fmla="*/ 2 h 156"/>
                <a:gd name="T16" fmla="*/ 1 w 111"/>
                <a:gd name="T17" fmla="*/ 2 h 156"/>
                <a:gd name="T18" fmla="*/ 1 w 111"/>
                <a:gd name="T19" fmla="*/ 2 h 156"/>
                <a:gd name="T20" fmla="*/ 1 w 111"/>
                <a:gd name="T21" fmla="*/ 2 h 156"/>
                <a:gd name="T22" fmla="*/ 1 w 111"/>
                <a:gd name="T23" fmla="*/ 2 h 156"/>
                <a:gd name="T24" fmla="*/ 1 w 111"/>
                <a:gd name="T25" fmla="*/ 2 h 156"/>
                <a:gd name="T26" fmla="*/ 1 w 111"/>
                <a:gd name="T27" fmla="*/ 2 h 156"/>
                <a:gd name="T28" fmla="*/ 1 w 111"/>
                <a:gd name="T29" fmla="*/ 2 h 156"/>
                <a:gd name="T30" fmla="*/ 1 w 111"/>
                <a:gd name="T31" fmla="*/ 2 h 156"/>
                <a:gd name="T32" fmla="*/ 1 w 111"/>
                <a:gd name="T33" fmla="*/ 2 h 156"/>
                <a:gd name="T34" fmla="*/ 1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1 w 111"/>
                <a:gd name="T45" fmla="*/ 2 h 156"/>
                <a:gd name="T46" fmla="*/ 1 w 111"/>
                <a:gd name="T47" fmla="*/ 2 h 156"/>
                <a:gd name="T48" fmla="*/ 1 w 111"/>
                <a:gd name="T49" fmla="*/ 2 h 156"/>
                <a:gd name="T50" fmla="*/ 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51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2 h 94"/>
                <a:gd name="T10" fmla="*/ 1 w 30"/>
                <a:gd name="T11" fmla="*/ 2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52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1 h 158"/>
                <a:gd name="T8" fmla="*/ 2 w 81"/>
                <a:gd name="T9" fmla="*/ 1 h 158"/>
                <a:gd name="T10" fmla="*/ 2 w 81"/>
                <a:gd name="T11" fmla="*/ 1 h 158"/>
                <a:gd name="T12" fmla="*/ 2 w 81"/>
                <a:gd name="T13" fmla="*/ 1 h 158"/>
                <a:gd name="T14" fmla="*/ 2 w 81"/>
                <a:gd name="T15" fmla="*/ 1 h 158"/>
                <a:gd name="T16" fmla="*/ 2 w 81"/>
                <a:gd name="T17" fmla="*/ 1 h 158"/>
                <a:gd name="T18" fmla="*/ 2 w 81"/>
                <a:gd name="T19" fmla="*/ 1 h 158"/>
                <a:gd name="T20" fmla="*/ 2 w 81"/>
                <a:gd name="T21" fmla="*/ 1 h 158"/>
                <a:gd name="T22" fmla="*/ 2 w 81"/>
                <a:gd name="T23" fmla="*/ 1 h 158"/>
                <a:gd name="T24" fmla="*/ 2 w 81"/>
                <a:gd name="T25" fmla="*/ 1 h 158"/>
                <a:gd name="T26" fmla="*/ 2 w 81"/>
                <a:gd name="T27" fmla="*/ 1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53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2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54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55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56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57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58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59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60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61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62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63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64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65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66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67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68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69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70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71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72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1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73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74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75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76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77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78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79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80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81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82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83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84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 w 189"/>
                <a:gd name="T1" fmla="*/ 2 h 144"/>
                <a:gd name="T2" fmla="*/ 1 w 189"/>
                <a:gd name="T3" fmla="*/ 2 h 144"/>
                <a:gd name="T4" fmla="*/ 1 w 189"/>
                <a:gd name="T5" fmla="*/ 2 h 144"/>
                <a:gd name="T6" fmla="*/ 1 w 189"/>
                <a:gd name="T7" fmla="*/ 2 h 144"/>
                <a:gd name="T8" fmla="*/ 1 w 189"/>
                <a:gd name="T9" fmla="*/ 2 h 144"/>
                <a:gd name="T10" fmla="*/ 1 w 189"/>
                <a:gd name="T11" fmla="*/ 2 h 144"/>
                <a:gd name="T12" fmla="*/ 1 w 189"/>
                <a:gd name="T13" fmla="*/ 2 h 144"/>
                <a:gd name="T14" fmla="*/ 1 w 189"/>
                <a:gd name="T15" fmla="*/ 2 h 144"/>
                <a:gd name="T16" fmla="*/ 1 w 189"/>
                <a:gd name="T17" fmla="*/ 2 h 144"/>
                <a:gd name="T18" fmla="*/ 1 w 189"/>
                <a:gd name="T19" fmla="*/ 2 h 144"/>
                <a:gd name="T20" fmla="*/ 1 w 189"/>
                <a:gd name="T21" fmla="*/ 2 h 144"/>
                <a:gd name="T22" fmla="*/ 1 w 189"/>
                <a:gd name="T23" fmla="*/ 2 h 144"/>
                <a:gd name="T24" fmla="*/ 1 w 189"/>
                <a:gd name="T25" fmla="*/ 2 h 144"/>
                <a:gd name="T26" fmla="*/ 1 w 189"/>
                <a:gd name="T27" fmla="*/ 2 h 144"/>
                <a:gd name="T28" fmla="*/ 1 w 189"/>
                <a:gd name="T29" fmla="*/ 2 h 144"/>
                <a:gd name="T30" fmla="*/ 1 w 189"/>
                <a:gd name="T31" fmla="*/ 2 h 144"/>
                <a:gd name="T32" fmla="*/ 1 w 189"/>
                <a:gd name="T33" fmla="*/ 2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1 w 189"/>
                <a:gd name="T41" fmla="*/ 2 h 144"/>
                <a:gd name="T42" fmla="*/ 1 w 189"/>
                <a:gd name="T43" fmla="*/ 2 h 144"/>
                <a:gd name="T44" fmla="*/ 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85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86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87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88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89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2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90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91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92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2 h 152"/>
                <a:gd name="T10" fmla="*/ 1 w 102"/>
                <a:gd name="T11" fmla="*/ 2 h 152"/>
                <a:gd name="T12" fmla="*/ 1 w 102"/>
                <a:gd name="T13" fmla="*/ 2 h 152"/>
                <a:gd name="T14" fmla="*/ 1 w 102"/>
                <a:gd name="T15" fmla="*/ 2 h 152"/>
                <a:gd name="T16" fmla="*/ 1 w 102"/>
                <a:gd name="T17" fmla="*/ 2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93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2 h 103"/>
                <a:gd name="T8" fmla="*/ 1 w 74"/>
                <a:gd name="T9" fmla="*/ 2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94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1 w 146"/>
                <a:gd name="T1" fmla="*/ 2 h 252"/>
                <a:gd name="T2" fmla="*/ 1 w 146"/>
                <a:gd name="T3" fmla="*/ 2 h 252"/>
                <a:gd name="T4" fmla="*/ 1 w 146"/>
                <a:gd name="T5" fmla="*/ 2 h 252"/>
                <a:gd name="T6" fmla="*/ 1 w 146"/>
                <a:gd name="T7" fmla="*/ 2 h 252"/>
                <a:gd name="T8" fmla="*/ 1 w 146"/>
                <a:gd name="T9" fmla="*/ 2 h 252"/>
                <a:gd name="T10" fmla="*/ 1 w 146"/>
                <a:gd name="T11" fmla="*/ 2 h 252"/>
                <a:gd name="T12" fmla="*/ 1 w 146"/>
                <a:gd name="T13" fmla="*/ 2 h 252"/>
                <a:gd name="T14" fmla="*/ 1 w 146"/>
                <a:gd name="T15" fmla="*/ 2 h 252"/>
                <a:gd name="T16" fmla="*/ 1 w 146"/>
                <a:gd name="T17" fmla="*/ 2 h 252"/>
                <a:gd name="T18" fmla="*/ 1 w 146"/>
                <a:gd name="T19" fmla="*/ 2 h 252"/>
                <a:gd name="T20" fmla="*/ 1 w 146"/>
                <a:gd name="T21" fmla="*/ 2 h 252"/>
                <a:gd name="T22" fmla="*/ 1 w 146"/>
                <a:gd name="T23" fmla="*/ 2 h 252"/>
                <a:gd name="T24" fmla="*/ 1 w 146"/>
                <a:gd name="T25" fmla="*/ 2 h 252"/>
                <a:gd name="T26" fmla="*/ 1 w 146"/>
                <a:gd name="T27" fmla="*/ 2 h 252"/>
                <a:gd name="T28" fmla="*/ 1 w 146"/>
                <a:gd name="T29" fmla="*/ 2 h 252"/>
                <a:gd name="T30" fmla="*/ 1 w 146"/>
                <a:gd name="T31" fmla="*/ 2 h 252"/>
                <a:gd name="T32" fmla="*/ 1 w 146"/>
                <a:gd name="T33" fmla="*/ 2 h 252"/>
                <a:gd name="T34" fmla="*/ 1 w 146"/>
                <a:gd name="T35" fmla="*/ 2 h 252"/>
                <a:gd name="T36" fmla="*/ 1 w 146"/>
                <a:gd name="T37" fmla="*/ 2 h 252"/>
                <a:gd name="T38" fmla="*/ 1 w 146"/>
                <a:gd name="T39" fmla="*/ 2 h 252"/>
                <a:gd name="T40" fmla="*/ 1 w 146"/>
                <a:gd name="T41" fmla="*/ 2 h 252"/>
                <a:gd name="T42" fmla="*/ 1 w 146"/>
                <a:gd name="T43" fmla="*/ 2 h 252"/>
                <a:gd name="T44" fmla="*/ 1 w 146"/>
                <a:gd name="T45" fmla="*/ 2 h 252"/>
                <a:gd name="T46" fmla="*/ 1 w 146"/>
                <a:gd name="T47" fmla="*/ 2 h 252"/>
                <a:gd name="T48" fmla="*/ 1 w 146"/>
                <a:gd name="T49" fmla="*/ 0 h 252"/>
                <a:gd name="T50" fmla="*/ 1 w 146"/>
                <a:gd name="T51" fmla="*/ 2 h 252"/>
                <a:gd name="T52" fmla="*/ 1 w 146"/>
                <a:gd name="T53" fmla="*/ 2 h 252"/>
                <a:gd name="T54" fmla="*/ 1 w 146"/>
                <a:gd name="T55" fmla="*/ 2 h 252"/>
                <a:gd name="T56" fmla="*/ 1 w 146"/>
                <a:gd name="T57" fmla="*/ 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95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96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97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98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99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100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101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102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103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104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105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106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107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108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109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110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111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3" name="Rectangle 2"/>
          <p:cNvSpPr>
            <a:spLocks noChangeArrowheads="1"/>
          </p:cNvSpPr>
          <p:nvPr/>
        </p:nvSpPr>
        <p:spPr bwMode="auto">
          <a:xfrm>
            <a:off x="1825625" y="106363"/>
            <a:ext cx="6778625" cy="7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1" hangingPunct="1"/>
            <a:r>
              <a:rPr lang="zh-CN" altLang="en-US" sz="3600" b="1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目录</a:t>
            </a:r>
            <a:r>
              <a:rPr lang="zh-CN" altLang="en-US" sz="3600">
                <a:solidFill>
                  <a:schemeClr val="bg1"/>
                </a:solidFill>
                <a:latin typeface="Calibri" pitchFamily="34" charset="0"/>
                <a:ea typeface="微软雅黑" pitchFamily="34" charset="-122"/>
              </a:rPr>
              <a:t>  </a:t>
            </a:r>
            <a:r>
              <a:rPr lang="en-US" altLang="zh-CN" sz="2400" b="1">
                <a:solidFill>
                  <a:schemeClr val="bg1"/>
                </a:solidFill>
                <a:latin typeface="Arial Black" pitchFamily="34" charset="0"/>
                <a:cs typeface="Arial" pitchFamily="34" charset="0"/>
              </a:rPr>
              <a:t>Contents</a:t>
            </a:r>
          </a:p>
        </p:txBody>
      </p:sp>
      <p:sp>
        <p:nvSpPr>
          <p:cNvPr id="140" name="MH_Others_1"/>
          <p:cNvSpPr txBox="1"/>
          <p:nvPr>
            <p:custDataLst>
              <p:tags r:id="rId1"/>
            </p:custDataLst>
          </p:nvPr>
        </p:nvSpPr>
        <p:spPr>
          <a:xfrm>
            <a:off x="1114291" y="1500174"/>
            <a:ext cx="1435100" cy="27559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zh-CN" altLang="en-US" sz="5400">
                <a:latin typeface="微软雅黑" panose="020B0503020204020204" pitchFamily="34" charset="-122"/>
                <a:ea typeface="微软雅黑" panose="020B0503020204020204" pitchFamily="34" charset="-122"/>
              </a:rPr>
              <a:t>目</a:t>
            </a:r>
            <a:endParaRPr lang="en-US" altLang="zh-CN" sz="540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5400">
                <a:latin typeface="微软雅黑" panose="020B0503020204020204" pitchFamily="34" charset="-122"/>
                <a:ea typeface="微软雅黑" panose="020B0503020204020204" pitchFamily="34" charset="-122"/>
              </a:rPr>
              <a:t>录</a:t>
            </a:r>
          </a:p>
        </p:txBody>
      </p:sp>
      <p:sp>
        <p:nvSpPr>
          <p:cNvPr id="146" name="MH_Others_2"/>
          <p:cNvSpPr txBox="1"/>
          <p:nvPr>
            <p:custDataLst>
              <p:tags r:id="rId2"/>
            </p:custDataLst>
          </p:nvPr>
        </p:nvSpPr>
        <p:spPr>
          <a:xfrm rot="5400000">
            <a:off x="-704097" y="3168913"/>
            <a:ext cx="36934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2400" spc="400" dirty="0">
                <a:solidFill>
                  <a:srgbClr val="DDDDD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lang="zh-CN" altLang="en-US" sz="2400" spc="400" dirty="0">
              <a:solidFill>
                <a:srgbClr val="DDDDD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8" name="组合 147"/>
          <p:cNvGrpSpPr/>
          <p:nvPr/>
        </p:nvGrpSpPr>
        <p:grpSpPr>
          <a:xfrm>
            <a:off x="3786182" y="3517188"/>
            <a:ext cx="4140001" cy="460638"/>
            <a:chOff x="3875313" y="2285992"/>
            <a:chExt cx="4140001" cy="460638"/>
          </a:xfrm>
        </p:grpSpPr>
        <p:sp>
          <p:nvSpPr>
            <p:cNvPr id="164" name="MH_Entry_1">
              <a:hlinkClick r:id="rId12" action="ppaction://hlinksldjump"/>
            </p:cNvPr>
            <p:cNvSpPr/>
            <p:nvPr>
              <p:custDataLst>
                <p:tags r:id="rId9"/>
              </p:custDataLst>
            </p:nvPr>
          </p:nvSpPr>
          <p:spPr>
            <a:xfrm>
              <a:off x="3875313" y="2285992"/>
              <a:ext cx="4140001" cy="460638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solidFill>
                <a:schemeClr val="accent1">
                  <a:lumMod val="60000"/>
                  <a:lumOff val="40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tIns="0" rIns="0" bIns="36000" rtlCol="0" anchor="ctr">
              <a:no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40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职业规划</a:t>
              </a:r>
              <a:endParaRPr lang="zh-CN" altLang="en-US" sz="2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5" name="MH_Number_1">
              <a:hlinkClick r:id="rId12" action="ppaction://hlinksldjump"/>
            </p:cNvPr>
            <p:cNvSpPr/>
            <p:nvPr>
              <p:custDataLst>
                <p:tags r:id="rId10"/>
              </p:custDataLst>
            </p:nvPr>
          </p:nvSpPr>
          <p:spPr>
            <a:xfrm>
              <a:off x="3875314" y="2315182"/>
              <a:ext cx="397934" cy="397934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r>
                <a:rPr lang="en-US" altLang="zh-CN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3</a:t>
              </a:r>
              <a:endParaRPr lang="zh-CN" altLang="en-US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66" name="组合 165"/>
          <p:cNvGrpSpPr/>
          <p:nvPr/>
        </p:nvGrpSpPr>
        <p:grpSpPr>
          <a:xfrm>
            <a:off x="3786182" y="1728766"/>
            <a:ext cx="4140001" cy="460638"/>
            <a:chOff x="3875313" y="3143248"/>
            <a:chExt cx="4140001" cy="460638"/>
          </a:xfrm>
        </p:grpSpPr>
        <p:sp>
          <p:nvSpPr>
            <p:cNvPr id="167" name="MH_Entry_2">
              <a:hlinkClick r:id="rId12" action="ppaction://hlinksldjump"/>
            </p:cNvPr>
            <p:cNvSpPr/>
            <p:nvPr>
              <p:custDataLst>
                <p:tags r:id="rId7"/>
              </p:custDataLst>
            </p:nvPr>
          </p:nvSpPr>
          <p:spPr>
            <a:xfrm>
              <a:off x="3875313" y="3143248"/>
              <a:ext cx="4140001" cy="460638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solidFill>
                <a:schemeClr val="accent1">
                  <a:lumMod val="60000"/>
                  <a:lumOff val="40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tIns="0" rIns="0" bIns="36000" rtlCol="0" anchor="ctr">
              <a:no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40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公司简介</a:t>
              </a:r>
              <a:endParaRPr lang="zh-CN" altLang="en-US" sz="2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8" name="MH_Number_2">
              <a:hlinkClick r:id="rId12" action="ppaction://hlinksldjump"/>
            </p:cNvPr>
            <p:cNvSpPr/>
            <p:nvPr>
              <p:custDataLst>
                <p:tags r:id="rId8"/>
              </p:custDataLst>
            </p:nvPr>
          </p:nvSpPr>
          <p:spPr>
            <a:xfrm>
              <a:off x="3875314" y="3172438"/>
              <a:ext cx="397934" cy="397934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r>
                <a:rPr lang="en-US" altLang="zh-CN">
                  <a:solidFill>
                    <a:srgbClr val="FFFFFF"/>
                  </a:solidFill>
                  <a:cs typeface="Times New Roman" panose="02020603050405020304" pitchFamily="18" charset="0"/>
                </a:rPr>
                <a:t>1</a:t>
              </a:r>
              <a:endParaRPr lang="zh-CN" altLang="en-US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69" name="组合 168"/>
          <p:cNvGrpSpPr/>
          <p:nvPr/>
        </p:nvGrpSpPr>
        <p:grpSpPr>
          <a:xfrm>
            <a:off x="3786182" y="2622977"/>
            <a:ext cx="4140001" cy="460638"/>
            <a:chOff x="3857620" y="4039932"/>
            <a:chExt cx="4140001" cy="460638"/>
          </a:xfrm>
        </p:grpSpPr>
        <p:sp>
          <p:nvSpPr>
            <p:cNvPr id="170" name="MH_Entry_2">
              <a:hlinkClick r:id="rId12" action="ppaction://hlinksldjump"/>
            </p:cNvPr>
            <p:cNvSpPr/>
            <p:nvPr>
              <p:custDataLst>
                <p:tags r:id="rId5"/>
              </p:custDataLst>
            </p:nvPr>
          </p:nvSpPr>
          <p:spPr>
            <a:xfrm>
              <a:off x="3857620" y="4039932"/>
              <a:ext cx="4140001" cy="460638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solidFill>
                <a:schemeClr val="accent1">
                  <a:lumMod val="60000"/>
                  <a:lumOff val="40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tIns="0" rIns="0" bIns="36000" rtlCol="0" anchor="ctr">
              <a:no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40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企业文化</a:t>
              </a:r>
              <a:endParaRPr lang="zh-CN" altLang="en-US" sz="2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1" name="MH_Number_2">
              <a:hlinkClick r:id="rId12" action="ppaction://hlinksldjump"/>
            </p:cNvPr>
            <p:cNvSpPr/>
            <p:nvPr>
              <p:custDataLst>
                <p:tags r:id="rId6"/>
              </p:custDataLst>
            </p:nvPr>
          </p:nvSpPr>
          <p:spPr>
            <a:xfrm>
              <a:off x="3857621" y="4069122"/>
              <a:ext cx="397934" cy="397934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r>
                <a:rPr lang="en-US" altLang="zh-CN">
                  <a:solidFill>
                    <a:srgbClr val="FFFFFF"/>
                  </a:solidFill>
                  <a:cs typeface="Times New Roman" panose="02020603050405020304" pitchFamily="18" charset="0"/>
                </a:rPr>
                <a:t>2</a:t>
              </a:r>
              <a:endParaRPr lang="zh-CN" altLang="en-US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72" name="组合 171"/>
          <p:cNvGrpSpPr/>
          <p:nvPr/>
        </p:nvGrpSpPr>
        <p:grpSpPr>
          <a:xfrm>
            <a:off x="3786182" y="4411400"/>
            <a:ext cx="4140001" cy="460638"/>
            <a:chOff x="3786182" y="4968626"/>
            <a:chExt cx="4140001" cy="460638"/>
          </a:xfrm>
        </p:grpSpPr>
        <p:sp>
          <p:nvSpPr>
            <p:cNvPr id="173" name="MH_Entry_2">
              <a:hlinkClick r:id="rId12" action="ppaction://hlinksldjump"/>
            </p:cNvPr>
            <p:cNvSpPr/>
            <p:nvPr>
              <p:custDataLst>
                <p:tags r:id="rId3"/>
              </p:custDataLst>
            </p:nvPr>
          </p:nvSpPr>
          <p:spPr>
            <a:xfrm>
              <a:off x="3786182" y="4968626"/>
              <a:ext cx="4140001" cy="460638"/>
            </a:xfrm>
            <a:custGeom>
              <a:avLst/>
              <a:gdLst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2520280 w 2520280"/>
                <a:gd name="connsiteY7" fmla="*/ 288032 h 1872208"/>
                <a:gd name="connsiteX8" fmla="*/ 0 w 2520280"/>
                <a:gd name="connsiteY8" fmla="*/ 0 h 1872208"/>
                <a:gd name="connsiteX0" fmla="*/ 0 w 2520280"/>
                <a:gd name="connsiteY0" fmla="*/ 1584176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1584176 h 1872208"/>
                <a:gd name="connsiteX5" fmla="*/ 0 w 2520280"/>
                <a:gd name="connsiteY5" fmla="*/ 0 h 1872208"/>
                <a:gd name="connsiteX6" fmla="*/ 2520280 w 2520280"/>
                <a:gd name="connsiteY6" fmla="*/ 0 h 1872208"/>
                <a:gd name="connsiteX7" fmla="*/ 0 w 2520280"/>
                <a:gd name="connsiteY7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584176 h 1872208"/>
                <a:gd name="connsiteX2" fmla="*/ 2520280 w 2520280"/>
                <a:gd name="connsiteY2" fmla="*/ 1872208 h 1872208"/>
                <a:gd name="connsiteX3" fmla="*/ 0 w 2520280"/>
                <a:gd name="connsiteY3" fmla="*/ 1872208 h 1872208"/>
                <a:gd name="connsiteX4" fmla="*/ 0 w 2520280"/>
                <a:gd name="connsiteY4" fmla="*/ 0 h 1872208"/>
                <a:gd name="connsiteX5" fmla="*/ 2520280 w 2520280"/>
                <a:gd name="connsiteY5" fmla="*/ 0 h 1872208"/>
                <a:gd name="connsiteX6" fmla="*/ 0 w 2520280"/>
                <a:gd name="connsiteY6" fmla="*/ 0 h 1872208"/>
                <a:gd name="connsiteX0" fmla="*/ 0 w 2520280"/>
                <a:gd name="connsiteY0" fmla="*/ 1872208 h 1872208"/>
                <a:gd name="connsiteX1" fmla="*/ 2520280 w 2520280"/>
                <a:gd name="connsiteY1" fmla="*/ 1872208 h 1872208"/>
                <a:gd name="connsiteX2" fmla="*/ 0 w 2520280"/>
                <a:gd name="connsiteY2" fmla="*/ 1872208 h 1872208"/>
                <a:gd name="connsiteX3" fmla="*/ 0 w 2520280"/>
                <a:gd name="connsiteY3" fmla="*/ 0 h 1872208"/>
                <a:gd name="connsiteX4" fmla="*/ 2520280 w 2520280"/>
                <a:gd name="connsiteY4" fmla="*/ 0 h 1872208"/>
                <a:gd name="connsiteX5" fmla="*/ 0 w 2520280"/>
                <a:gd name="connsiteY5" fmla="*/ 0 h 1872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20280" h="1872208">
                  <a:moveTo>
                    <a:pt x="0" y="1872208"/>
                  </a:moveTo>
                  <a:lnTo>
                    <a:pt x="2520280" y="1872208"/>
                  </a:lnTo>
                  <a:lnTo>
                    <a:pt x="0" y="1872208"/>
                  </a:lnTo>
                  <a:close/>
                  <a:moveTo>
                    <a:pt x="0" y="0"/>
                  </a:moveTo>
                  <a:lnTo>
                    <a:pt x="2520280" y="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3175" cap="sq">
              <a:solidFill>
                <a:schemeClr val="accent1">
                  <a:lumMod val="60000"/>
                  <a:lumOff val="40000"/>
                </a:schemeClr>
              </a:solidFill>
              <a:beve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576000" tIns="0" rIns="0" bIns="36000" rtlCol="0" anchor="ctr">
              <a:noAutofit/>
            </a:bodyPr>
            <a:lstStyle/>
            <a:p>
              <a:pPr lvl="0">
                <a:lnSpc>
                  <a:spcPct val="130000"/>
                </a:lnSpc>
              </a:pPr>
              <a:r>
                <a:rPr lang="zh-CN" altLang="en-US" sz="2400">
                  <a:solidFill>
                    <a:srgbClr val="002060"/>
                  </a:solidFill>
                  <a:latin typeface="微软雅黑" pitchFamily="34" charset="-122"/>
                  <a:ea typeface="微软雅黑" pitchFamily="34" charset="-122"/>
                </a:rPr>
                <a:t>薪酬福利</a:t>
              </a:r>
              <a:endParaRPr lang="zh-CN" altLang="en-US" sz="2400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74" name="MH_Number_2">
              <a:hlinkClick r:id="rId12" action="ppaction://hlinksldjump"/>
            </p:cNvPr>
            <p:cNvSpPr/>
            <p:nvPr>
              <p:custDataLst>
                <p:tags r:id="rId4"/>
              </p:custDataLst>
            </p:nvPr>
          </p:nvSpPr>
          <p:spPr>
            <a:xfrm>
              <a:off x="3786182" y="4997816"/>
              <a:ext cx="397934" cy="397934"/>
            </a:xfrm>
            <a:custGeom>
              <a:avLst/>
              <a:gdLst>
                <a:gd name="connsiteX0" fmla="*/ 0 w 397934"/>
                <a:gd name="connsiteY0" fmla="*/ 0 h 397934"/>
                <a:gd name="connsiteX1" fmla="*/ 397934 w 397934"/>
                <a:gd name="connsiteY1" fmla="*/ 0 h 397934"/>
                <a:gd name="connsiteX2" fmla="*/ 0 w 397934"/>
                <a:gd name="connsiteY2" fmla="*/ 397934 h 397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7934" h="397934">
                  <a:moveTo>
                    <a:pt x="0" y="0"/>
                  </a:moveTo>
                  <a:lnTo>
                    <a:pt x="397934" y="0"/>
                  </a:lnTo>
                  <a:lnTo>
                    <a:pt x="0" y="397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0" rIns="0" bIns="432000" rtlCol="0" anchor="t">
              <a:noAutofit/>
            </a:bodyPr>
            <a:lstStyle/>
            <a:p>
              <a:r>
                <a:rPr lang="en-US" altLang="zh-CN">
                  <a:solidFill>
                    <a:srgbClr val="FFFFFF"/>
                  </a:solidFill>
                  <a:cs typeface="Times New Roman" panose="02020603050405020304" pitchFamily="18" charset="0"/>
                </a:rPr>
                <a:t>4</a:t>
              </a:r>
              <a:endParaRPr lang="zh-CN" altLang="en-US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0" y="2295525"/>
            <a:ext cx="9144000" cy="0"/>
          </a:xfrm>
          <a:prstGeom prst="line">
            <a:avLst/>
          </a:prstGeom>
          <a:ln w="25400">
            <a:solidFill>
              <a:srgbClr val="D6D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6858000" y="0"/>
            <a:ext cx="0" cy="6858000"/>
          </a:xfrm>
          <a:prstGeom prst="line">
            <a:avLst/>
          </a:prstGeom>
          <a:ln w="19050">
            <a:solidFill>
              <a:srgbClr val="E6E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6497638" y="1936750"/>
            <a:ext cx="720725" cy="719138"/>
          </a:xfrm>
          <a:prstGeom prst="ellipse">
            <a:avLst/>
          </a:prstGeom>
          <a:solidFill>
            <a:srgbClr val="FFFFFF"/>
          </a:solidFill>
          <a:ln>
            <a:solidFill>
              <a:srgbClr val="D6D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6527800" y="1965325"/>
            <a:ext cx="660400" cy="660400"/>
          </a:xfrm>
          <a:prstGeom prst="ellipse">
            <a:avLst/>
          </a:prstGeom>
          <a:solidFill>
            <a:srgbClr val="D6D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01</a:t>
            </a:r>
            <a:endParaRPr lang="zh-CN" altLang="en-US" sz="2400" dirty="0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9500" y="2520950"/>
            <a:ext cx="5187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1" hangingPunct="1"/>
            <a:r>
              <a:rPr lang="zh-CN" altLang="en-US" sz="4000" b="1">
                <a:solidFill>
                  <a:srgbClr val="C6BF3A"/>
                </a:solidFill>
                <a:latin typeface="微软雅黑" pitchFamily="34" charset="-122"/>
              </a:rPr>
              <a:t>公司简介</a:t>
            </a:r>
          </a:p>
        </p:txBody>
      </p:sp>
      <p:sp>
        <p:nvSpPr>
          <p:cNvPr id="9" name="文本框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16175" y="3375025"/>
            <a:ext cx="3851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zh-CN" sz="2200">
                <a:solidFill>
                  <a:srgbClr val="B1A6A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Company Introduction</a:t>
            </a:r>
            <a:endParaRPr lang="en-US" altLang="zh-CN" sz="2200">
              <a:solidFill>
                <a:srgbClr val="B1A6A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11" name="Group 3"/>
          <p:cNvGrpSpPr>
            <a:grpSpLocks/>
          </p:cNvGrpSpPr>
          <p:nvPr/>
        </p:nvGrpSpPr>
        <p:grpSpPr bwMode="auto">
          <a:xfrm>
            <a:off x="611188" y="3367106"/>
            <a:ext cx="8137525" cy="2705100"/>
            <a:chOff x="664" y="1951"/>
            <a:chExt cx="4308" cy="2120"/>
          </a:xfrm>
        </p:grpSpPr>
        <p:sp>
          <p:nvSpPr>
            <p:cNvPr id="12" name="Freeform 4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 w 1692"/>
                <a:gd name="T1" fmla="*/ 1 h 2586"/>
                <a:gd name="T2" fmla="*/ 1 w 1692"/>
                <a:gd name="T3" fmla="*/ 1 h 2586"/>
                <a:gd name="T4" fmla="*/ 1 w 1692"/>
                <a:gd name="T5" fmla="*/ 1 h 2586"/>
                <a:gd name="T6" fmla="*/ 1 w 1692"/>
                <a:gd name="T7" fmla="*/ 1 h 2586"/>
                <a:gd name="T8" fmla="*/ 1 w 1692"/>
                <a:gd name="T9" fmla="*/ 1 h 2586"/>
                <a:gd name="T10" fmla="*/ 1 w 1692"/>
                <a:gd name="T11" fmla="*/ 1 h 2586"/>
                <a:gd name="T12" fmla="*/ 1 w 1692"/>
                <a:gd name="T13" fmla="*/ 1 h 2586"/>
                <a:gd name="T14" fmla="*/ 1 w 1692"/>
                <a:gd name="T15" fmla="*/ 1 h 2586"/>
                <a:gd name="T16" fmla="*/ 1 w 1692"/>
                <a:gd name="T17" fmla="*/ 1 h 2586"/>
                <a:gd name="T18" fmla="*/ 1 w 1692"/>
                <a:gd name="T19" fmla="*/ 1 h 2586"/>
                <a:gd name="T20" fmla="*/ 1 w 1692"/>
                <a:gd name="T21" fmla="*/ 1 h 2586"/>
                <a:gd name="T22" fmla="*/ 1 w 1692"/>
                <a:gd name="T23" fmla="*/ 1 h 2586"/>
                <a:gd name="T24" fmla="*/ 1 w 1692"/>
                <a:gd name="T25" fmla="*/ 1 h 2586"/>
                <a:gd name="T26" fmla="*/ 1 w 1692"/>
                <a:gd name="T27" fmla="*/ 1 h 2586"/>
                <a:gd name="T28" fmla="*/ 1 w 1692"/>
                <a:gd name="T29" fmla="*/ 1 h 2586"/>
                <a:gd name="T30" fmla="*/ 1 w 1692"/>
                <a:gd name="T31" fmla="*/ 1 h 2586"/>
                <a:gd name="T32" fmla="*/ 1 w 1692"/>
                <a:gd name="T33" fmla="*/ 1 h 2586"/>
                <a:gd name="T34" fmla="*/ 1 w 1692"/>
                <a:gd name="T35" fmla="*/ 1 h 2586"/>
                <a:gd name="T36" fmla="*/ 1 w 1692"/>
                <a:gd name="T37" fmla="*/ 1 h 2586"/>
                <a:gd name="T38" fmla="*/ 1 w 1692"/>
                <a:gd name="T39" fmla="*/ 1 h 2586"/>
                <a:gd name="T40" fmla="*/ 1 w 1692"/>
                <a:gd name="T41" fmla="*/ 1 h 2586"/>
                <a:gd name="T42" fmla="*/ 1 w 1692"/>
                <a:gd name="T43" fmla="*/ 1 h 2586"/>
                <a:gd name="T44" fmla="*/ 1 w 1692"/>
                <a:gd name="T45" fmla="*/ 1 h 2586"/>
                <a:gd name="T46" fmla="*/ 1 w 1692"/>
                <a:gd name="T47" fmla="*/ 1 h 2586"/>
                <a:gd name="T48" fmla="*/ 1 w 1692"/>
                <a:gd name="T49" fmla="*/ 1 h 2586"/>
                <a:gd name="T50" fmla="*/ 1 w 1692"/>
                <a:gd name="T51" fmla="*/ 1 h 2586"/>
                <a:gd name="T52" fmla="*/ 1 w 1692"/>
                <a:gd name="T53" fmla="*/ 1 h 2586"/>
                <a:gd name="T54" fmla="*/ 1 w 1692"/>
                <a:gd name="T55" fmla="*/ 1 h 2586"/>
                <a:gd name="T56" fmla="*/ 1 w 1692"/>
                <a:gd name="T57" fmla="*/ 1 h 2586"/>
                <a:gd name="T58" fmla="*/ 1 w 1692"/>
                <a:gd name="T59" fmla="*/ 1 h 2586"/>
                <a:gd name="T60" fmla="*/ 1 w 1692"/>
                <a:gd name="T61" fmla="*/ 1 h 2586"/>
                <a:gd name="T62" fmla="*/ 1 w 1692"/>
                <a:gd name="T63" fmla="*/ 1 h 2586"/>
                <a:gd name="T64" fmla="*/ 1 w 1692"/>
                <a:gd name="T65" fmla="*/ 1 h 2586"/>
                <a:gd name="T66" fmla="*/ 1 w 1692"/>
                <a:gd name="T67" fmla="*/ 1 h 2586"/>
                <a:gd name="T68" fmla="*/ 1 w 1692"/>
                <a:gd name="T69" fmla="*/ 1 h 2586"/>
                <a:gd name="T70" fmla="*/ 1 w 1692"/>
                <a:gd name="T71" fmla="*/ 1 h 2586"/>
                <a:gd name="T72" fmla="*/ 1 w 1692"/>
                <a:gd name="T73" fmla="*/ 1 h 2586"/>
                <a:gd name="T74" fmla="*/ 1 w 1692"/>
                <a:gd name="T75" fmla="*/ 1 h 2586"/>
                <a:gd name="T76" fmla="*/ 1 w 1692"/>
                <a:gd name="T77" fmla="*/ 1 h 2586"/>
                <a:gd name="T78" fmla="*/ 1 w 1692"/>
                <a:gd name="T79" fmla="*/ 1 h 2586"/>
                <a:gd name="T80" fmla="*/ 1 w 1692"/>
                <a:gd name="T81" fmla="*/ 1 h 2586"/>
                <a:gd name="T82" fmla="*/ 1 w 1692"/>
                <a:gd name="T83" fmla="*/ 1 h 2586"/>
                <a:gd name="T84" fmla="*/ 1 w 1692"/>
                <a:gd name="T85" fmla="*/ 1 h 2586"/>
                <a:gd name="T86" fmla="*/ 1 w 1692"/>
                <a:gd name="T87" fmla="*/ 1 h 2586"/>
                <a:gd name="T88" fmla="*/ 1 w 1692"/>
                <a:gd name="T89" fmla="*/ 1 h 2586"/>
                <a:gd name="T90" fmla="*/ 1 w 1692"/>
                <a:gd name="T91" fmla="*/ 1 h 2586"/>
                <a:gd name="T92" fmla="*/ 1 w 1692"/>
                <a:gd name="T93" fmla="*/ 1 h 2586"/>
                <a:gd name="T94" fmla="*/ 1 w 1692"/>
                <a:gd name="T95" fmla="*/ 1 h 2586"/>
                <a:gd name="T96" fmla="*/ 1 w 1692"/>
                <a:gd name="T97" fmla="*/ 1 h 2586"/>
                <a:gd name="T98" fmla="*/ 1 w 1692"/>
                <a:gd name="T99" fmla="*/ 1 h 2586"/>
                <a:gd name="T100" fmla="*/ 1 w 1692"/>
                <a:gd name="T101" fmla="*/ 1 h 2586"/>
                <a:gd name="T102" fmla="*/ 1 w 1692"/>
                <a:gd name="T103" fmla="*/ 1 h 2586"/>
                <a:gd name="T104" fmla="*/ 1 w 1692"/>
                <a:gd name="T105" fmla="*/ 1 h 2586"/>
                <a:gd name="T106" fmla="*/ 1 w 1692"/>
                <a:gd name="T107" fmla="*/ 1 h 2586"/>
                <a:gd name="T108" fmla="*/ 1 w 1692"/>
                <a:gd name="T109" fmla="*/ 1 h 2586"/>
                <a:gd name="T110" fmla="*/ 1 w 1692"/>
                <a:gd name="T111" fmla="*/ 1 h 2586"/>
                <a:gd name="T112" fmla="*/ 1 w 1692"/>
                <a:gd name="T113" fmla="*/ 1 h 2586"/>
                <a:gd name="T114" fmla="*/ 1 w 1692"/>
                <a:gd name="T115" fmla="*/ 0 h 2586"/>
                <a:gd name="T116" fmla="*/ 1 w 1692"/>
                <a:gd name="T117" fmla="*/ 1 h 2586"/>
                <a:gd name="T118" fmla="*/ 1 w 1692"/>
                <a:gd name="T119" fmla="*/ 1 h 2586"/>
                <a:gd name="T120" fmla="*/ 1 w 1692"/>
                <a:gd name="T121" fmla="*/ 1 h 2586"/>
                <a:gd name="T122" fmla="*/ 1 w 1692"/>
                <a:gd name="T123" fmla="*/ 1 h 2586"/>
                <a:gd name="T124" fmla="*/ 1 w 1692"/>
                <a:gd name="T125" fmla="*/ 1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1 w 131"/>
                <a:gd name="T1" fmla="*/ 0 h 98"/>
                <a:gd name="T2" fmla="*/ 1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2 h 98"/>
                <a:gd name="T12" fmla="*/ 1 w 131"/>
                <a:gd name="T13" fmla="*/ 2 h 98"/>
                <a:gd name="T14" fmla="*/ 1 w 131"/>
                <a:gd name="T15" fmla="*/ 2 h 98"/>
                <a:gd name="T16" fmla="*/ 1 w 131"/>
                <a:gd name="T17" fmla="*/ 2 h 98"/>
                <a:gd name="T18" fmla="*/ 1 w 131"/>
                <a:gd name="T19" fmla="*/ 2 h 98"/>
                <a:gd name="T20" fmla="*/ 1 w 131"/>
                <a:gd name="T21" fmla="*/ 2 h 98"/>
                <a:gd name="T22" fmla="*/ 1 w 131"/>
                <a:gd name="T23" fmla="*/ 2 h 98"/>
                <a:gd name="T24" fmla="*/ 1 w 131"/>
                <a:gd name="T25" fmla="*/ 2 h 98"/>
                <a:gd name="T26" fmla="*/ 1 w 131"/>
                <a:gd name="T27" fmla="*/ 2 h 98"/>
                <a:gd name="T28" fmla="*/ 1 w 131"/>
                <a:gd name="T29" fmla="*/ 2 h 98"/>
                <a:gd name="T30" fmla="*/ 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1 w 212"/>
                <a:gd name="T11" fmla="*/ 2 h 112"/>
                <a:gd name="T12" fmla="*/ 1 w 212"/>
                <a:gd name="T13" fmla="*/ 2 h 112"/>
                <a:gd name="T14" fmla="*/ 1 w 212"/>
                <a:gd name="T15" fmla="*/ 2 h 112"/>
                <a:gd name="T16" fmla="*/ 1 w 212"/>
                <a:gd name="T17" fmla="*/ 2 h 112"/>
                <a:gd name="T18" fmla="*/ 1 w 212"/>
                <a:gd name="T19" fmla="*/ 2 h 112"/>
                <a:gd name="T20" fmla="*/ 1 w 212"/>
                <a:gd name="T21" fmla="*/ 2 h 112"/>
                <a:gd name="T22" fmla="*/ 1 w 212"/>
                <a:gd name="T23" fmla="*/ 2 h 112"/>
                <a:gd name="T24" fmla="*/ 1 w 212"/>
                <a:gd name="T25" fmla="*/ 2 h 112"/>
                <a:gd name="T26" fmla="*/ 1 w 212"/>
                <a:gd name="T27" fmla="*/ 2 h 112"/>
                <a:gd name="T28" fmla="*/ 1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1 w 133"/>
                <a:gd name="T13" fmla="*/ 2 h 54"/>
                <a:gd name="T14" fmla="*/ 1 w 133"/>
                <a:gd name="T15" fmla="*/ 2 h 54"/>
                <a:gd name="T16" fmla="*/ 1 w 133"/>
                <a:gd name="T17" fmla="*/ 2 h 54"/>
                <a:gd name="T18" fmla="*/ 1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gray">
            <a:xfrm>
              <a:off x="1426" y="2040"/>
              <a:ext cx="180" cy="88"/>
            </a:xfrm>
            <a:custGeom>
              <a:avLst/>
              <a:gdLst>
                <a:gd name="T0" fmla="*/ 2 w 240"/>
                <a:gd name="T1" fmla="*/ 1 h 117"/>
                <a:gd name="T2" fmla="*/ 2 w 240"/>
                <a:gd name="T3" fmla="*/ 2 h 117"/>
                <a:gd name="T4" fmla="*/ 2 w 240"/>
                <a:gd name="T5" fmla="*/ 2 h 117"/>
                <a:gd name="T6" fmla="*/ 0 w 240"/>
                <a:gd name="T7" fmla="*/ 2 h 117"/>
                <a:gd name="T8" fmla="*/ 2 w 240"/>
                <a:gd name="T9" fmla="*/ 2 h 117"/>
                <a:gd name="T10" fmla="*/ 2 w 240"/>
                <a:gd name="T11" fmla="*/ 2 h 117"/>
                <a:gd name="T12" fmla="*/ 2 w 240"/>
                <a:gd name="T13" fmla="*/ 2 h 117"/>
                <a:gd name="T14" fmla="*/ 2 w 240"/>
                <a:gd name="T15" fmla="*/ 2 h 117"/>
                <a:gd name="T16" fmla="*/ 2 w 240"/>
                <a:gd name="T17" fmla="*/ 2 h 117"/>
                <a:gd name="T18" fmla="*/ 2 w 240"/>
                <a:gd name="T19" fmla="*/ 2 h 117"/>
                <a:gd name="T20" fmla="*/ 2 w 240"/>
                <a:gd name="T21" fmla="*/ 2 h 117"/>
                <a:gd name="T22" fmla="*/ 2 w 240"/>
                <a:gd name="T23" fmla="*/ 2 h 117"/>
                <a:gd name="T24" fmla="*/ 2 w 240"/>
                <a:gd name="T25" fmla="*/ 2 h 117"/>
                <a:gd name="T26" fmla="*/ 2 w 240"/>
                <a:gd name="T27" fmla="*/ 2 h 117"/>
                <a:gd name="T28" fmla="*/ 2 w 240"/>
                <a:gd name="T29" fmla="*/ 2 h 117"/>
                <a:gd name="T30" fmla="*/ 2 w 240"/>
                <a:gd name="T31" fmla="*/ 2 h 117"/>
                <a:gd name="T32" fmla="*/ 2 w 240"/>
                <a:gd name="T33" fmla="*/ 2 h 117"/>
                <a:gd name="T34" fmla="*/ 2 w 240"/>
                <a:gd name="T35" fmla="*/ 2 h 117"/>
                <a:gd name="T36" fmla="*/ 2 w 240"/>
                <a:gd name="T37" fmla="*/ 2 h 117"/>
                <a:gd name="T38" fmla="*/ 2 w 240"/>
                <a:gd name="T39" fmla="*/ 2 h 117"/>
                <a:gd name="T40" fmla="*/ 2 w 240"/>
                <a:gd name="T41" fmla="*/ 2 h 117"/>
                <a:gd name="T42" fmla="*/ 2 w 240"/>
                <a:gd name="T43" fmla="*/ 2 h 117"/>
                <a:gd name="T44" fmla="*/ 2 w 240"/>
                <a:gd name="T45" fmla="*/ 2 h 117"/>
                <a:gd name="T46" fmla="*/ 2 w 240"/>
                <a:gd name="T47" fmla="*/ 2 h 117"/>
                <a:gd name="T48" fmla="*/ 2 w 240"/>
                <a:gd name="T49" fmla="*/ 2 h 117"/>
                <a:gd name="T50" fmla="*/ 2 w 240"/>
                <a:gd name="T51" fmla="*/ 2 h 117"/>
                <a:gd name="T52" fmla="*/ 2 w 240"/>
                <a:gd name="T53" fmla="*/ 2 h 117"/>
                <a:gd name="T54" fmla="*/ 2 w 240"/>
                <a:gd name="T55" fmla="*/ 1 h 117"/>
                <a:gd name="T56" fmla="*/ 2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2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2 w 194"/>
                <a:gd name="T9" fmla="*/ 2 h 80"/>
                <a:gd name="T10" fmla="*/ 2 w 194"/>
                <a:gd name="T11" fmla="*/ 2 h 80"/>
                <a:gd name="T12" fmla="*/ 2 w 194"/>
                <a:gd name="T13" fmla="*/ 2 h 80"/>
                <a:gd name="T14" fmla="*/ 2 w 194"/>
                <a:gd name="T15" fmla="*/ 2 h 80"/>
                <a:gd name="T16" fmla="*/ 2 w 194"/>
                <a:gd name="T17" fmla="*/ 2 h 80"/>
                <a:gd name="T18" fmla="*/ 2 w 194"/>
                <a:gd name="T19" fmla="*/ 2 h 80"/>
                <a:gd name="T20" fmla="*/ 2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2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1 h 254"/>
                <a:gd name="T8" fmla="*/ 2 w 310"/>
                <a:gd name="T9" fmla="*/ 1 h 254"/>
                <a:gd name="T10" fmla="*/ 2 w 310"/>
                <a:gd name="T11" fmla="*/ 1 h 254"/>
                <a:gd name="T12" fmla="*/ 2 w 310"/>
                <a:gd name="T13" fmla="*/ 1 h 254"/>
                <a:gd name="T14" fmla="*/ 2 w 310"/>
                <a:gd name="T15" fmla="*/ 1 h 254"/>
                <a:gd name="T16" fmla="*/ 2 w 310"/>
                <a:gd name="T17" fmla="*/ 1 h 254"/>
                <a:gd name="T18" fmla="*/ 2 w 310"/>
                <a:gd name="T19" fmla="*/ 1 h 254"/>
                <a:gd name="T20" fmla="*/ 2 w 310"/>
                <a:gd name="T21" fmla="*/ 1 h 254"/>
                <a:gd name="T22" fmla="*/ 2 w 310"/>
                <a:gd name="T23" fmla="*/ 1 h 254"/>
                <a:gd name="T24" fmla="*/ 2 w 310"/>
                <a:gd name="T25" fmla="*/ 1 h 254"/>
                <a:gd name="T26" fmla="*/ 2 w 310"/>
                <a:gd name="T27" fmla="*/ 1 h 254"/>
                <a:gd name="T28" fmla="*/ 2 w 310"/>
                <a:gd name="T29" fmla="*/ 1 h 254"/>
                <a:gd name="T30" fmla="*/ 2 w 310"/>
                <a:gd name="T31" fmla="*/ 1 h 254"/>
                <a:gd name="T32" fmla="*/ 2 w 310"/>
                <a:gd name="T33" fmla="*/ 1 h 254"/>
                <a:gd name="T34" fmla="*/ 2 w 310"/>
                <a:gd name="T35" fmla="*/ 1 h 254"/>
                <a:gd name="T36" fmla="*/ 2 w 310"/>
                <a:gd name="T37" fmla="*/ 1 h 254"/>
                <a:gd name="T38" fmla="*/ 2 w 310"/>
                <a:gd name="T39" fmla="*/ 1 h 254"/>
                <a:gd name="T40" fmla="*/ 2 w 310"/>
                <a:gd name="T41" fmla="*/ 1 h 254"/>
                <a:gd name="T42" fmla="*/ 2 w 310"/>
                <a:gd name="T43" fmla="*/ 1 h 254"/>
                <a:gd name="T44" fmla="*/ 2 w 310"/>
                <a:gd name="T45" fmla="*/ 1 h 254"/>
                <a:gd name="T46" fmla="*/ 2 w 310"/>
                <a:gd name="T47" fmla="*/ 1 h 254"/>
                <a:gd name="T48" fmla="*/ 2 w 310"/>
                <a:gd name="T49" fmla="*/ 1 h 254"/>
                <a:gd name="T50" fmla="*/ 2 w 310"/>
                <a:gd name="T51" fmla="*/ 1 h 254"/>
                <a:gd name="T52" fmla="*/ 2 w 310"/>
                <a:gd name="T53" fmla="*/ 1 h 254"/>
                <a:gd name="T54" fmla="*/ 2 w 310"/>
                <a:gd name="T55" fmla="*/ 1 h 254"/>
                <a:gd name="T56" fmla="*/ 2 w 310"/>
                <a:gd name="T57" fmla="*/ 1 h 254"/>
                <a:gd name="T58" fmla="*/ 2 w 310"/>
                <a:gd name="T59" fmla="*/ 1 h 254"/>
                <a:gd name="T60" fmla="*/ 2 w 310"/>
                <a:gd name="T61" fmla="*/ 1 h 254"/>
                <a:gd name="T62" fmla="*/ 2 w 310"/>
                <a:gd name="T63" fmla="*/ 1 h 254"/>
                <a:gd name="T64" fmla="*/ 2 w 310"/>
                <a:gd name="T65" fmla="*/ 1 h 254"/>
                <a:gd name="T66" fmla="*/ 2 w 310"/>
                <a:gd name="T67" fmla="*/ 1 h 254"/>
                <a:gd name="T68" fmla="*/ 2 w 310"/>
                <a:gd name="T69" fmla="*/ 1 h 254"/>
                <a:gd name="T70" fmla="*/ 2 w 310"/>
                <a:gd name="T71" fmla="*/ 1 h 254"/>
                <a:gd name="T72" fmla="*/ 2 w 310"/>
                <a:gd name="T73" fmla="*/ 1 h 254"/>
                <a:gd name="T74" fmla="*/ 2 w 310"/>
                <a:gd name="T75" fmla="*/ 1 h 254"/>
                <a:gd name="T76" fmla="*/ 2 w 310"/>
                <a:gd name="T77" fmla="*/ 1 h 254"/>
                <a:gd name="T78" fmla="*/ 2 w 310"/>
                <a:gd name="T79" fmla="*/ 1 h 254"/>
                <a:gd name="T80" fmla="*/ 2 w 310"/>
                <a:gd name="T81" fmla="*/ 1 h 254"/>
                <a:gd name="T82" fmla="*/ 2 w 310"/>
                <a:gd name="T83" fmla="*/ 1 h 254"/>
                <a:gd name="T84" fmla="*/ 2 w 310"/>
                <a:gd name="T85" fmla="*/ 1 h 254"/>
                <a:gd name="T86" fmla="*/ 2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2 h 102"/>
                <a:gd name="T14" fmla="*/ 2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1 h 462"/>
                <a:gd name="T4" fmla="*/ 1 w 929"/>
                <a:gd name="T5" fmla="*/ 1 h 462"/>
                <a:gd name="T6" fmla="*/ 1 w 929"/>
                <a:gd name="T7" fmla="*/ 1 h 462"/>
                <a:gd name="T8" fmla="*/ 1 w 929"/>
                <a:gd name="T9" fmla="*/ 1 h 462"/>
                <a:gd name="T10" fmla="*/ 1 w 929"/>
                <a:gd name="T11" fmla="*/ 1 h 462"/>
                <a:gd name="T12" fmla="*/ 1 w 929"/>
                <a:gd name="T13" fmla="*/ 1 h 462"/>
                <a:gd name="T14" fmla="*/ 1 w 929"/>
                <a:gd name="T15" fmla="*/ 1 h 462"/>
                <a:gd name="T16" fmla="*/ 1 w 929"/>
                <a:gd name="T17" fmla="*/ 1 h 462"/>
                <a:gd name="T18" fmla="*/ 1 w 929"/>
                <a:gd name="T19" fmla="*/ 1 h 462"/>
                <a:gd name="T20" fmla="*/ 1 w 929"/>
                <a:gd name="T21" fmla="*/ 1 h 462"/>
                <a:gd name="T22" fmla="*/ 1 w 929"/>
                <a:gd name="T23" fmla="*/ 1 h 462"/>
                <a:gd name="T24" fmla="*/ 1 w 929"/>
                <a:gd name="T25" fmla="*/ 1 h 462"/>
                <a:gd name="T26" fmla="*/ 1 w 929"/>
                <a:gd name="T27" fmla="*/ 1 h 462"/>
                <a:gd name="T28" fmla="*/ 1 w 929"/>
                <a:gd name="T29" fmla="*/ 1 h 462"/>
                <a:gd name="T30" fmla="*/ 1 w 929"/>
                <a:gd name="T31" fmla="*/ 1 h 462"/>
                <a:gd name="T32" fmla="*/ 1 w 929"/>
                <a:gd name="T33" fmla="*/ 1 h 462"/>
                <a:gd name="T34" fmla="*/ 1 w 929"/>
                <a:gd name="T35" fmla="*/ 1 h 462"/>
                <a:gd name="T36" fmla="*/ 1 w 929"/>
                <a:gd name="T37" fmla="*/ 1 h 462"/>
                <a:gd name="T38" fmla="*/ 1 w 929"/>
                <a:gd name="T39" fmla="*/ 1 h 462"/>
                <a:gd name="T40" fmla="*/ 1 w 929"/>
                <a:gd name="T41" fmla="*/ 1 h 462"/>
                <a:gd name="T42" fmla="*/ 1 w 929"/>
                <a:gd name="T43" fmla="*/ 1 h 462"/>
                <a:gd name="T44" fmla="*/ 1 w 929"/>
                <a:gd name="T45" fmla="*/ 1 h 462"/>
                <a:gd name="T46" fmla="*/ 1 w 929"/>
                <a:gd name="T47" fmla="*/ 1 h 462"/>
                <a:gd name="T48" fmla="*/ 1 w 929"/>
                <a:gd name="T49" fmla="*/ 1 h 462"/>
                <a:gd name="T50" fmla="*/ 1 w 929"/>
                <a:gd name="T51" fmla="*/ 1 h 462"/>
                <a:gd name="T52" fmla="*/ 1 w 929"/>
                <a:gd name="T53" fmla="*/ 1 h 462"/>
                <a:gd name="T54" fmla="*/ 1 w 929"/>
                <a:gd name="T55" fmla="*/ 1 h 462"/>
                <a:gd name="T56" fmla="*/ 1 w 929"/>
                <a:gd name="T57" fmla="*/ 1 h 462"/>
                <a:gd name="T58" fmla="*/ 1 w 929"/>
                <a:gd name="T59" fmla="*/ 1 h 462"/>
                <a:gd name="T60" fmla="*/ 1 w 929"/>
                <a:gd name="T61" fmla="*/ 1 h 462"/>
                <a:gd name="T62" fmla="*/ 1 w 929"/>
                <a:gd name="T63" fmla="*/ 1 h 462"/>
                <a:gd name="T64" fmla="*/ 1 w 929"/>
                <a:gd name="T65" fmla="*/ 1 h 462"/>
                <a:gd name="T66" fmla="*/ 1 w 929"/>
                <a:gd name="T67" fmla="*/ 1 h 462"/>
                <a:gd name="T68" fmla="*/ 1 w 929"/>
                <a:gd name="T69" fmla="*/ 1 h 462"/>
                <a:gd name="T70" fmla="*/ 1 w 929"/>
                <a:gd name="T71" fmla="*/ 1 h 462"/>
                <a:gd name="T72" fmla="*/ 1 w 929"/>
                <a:gd name="T73" fmla="*/ 1 h 462"/>
                <a:gd name="T74" fmla="*/ 1 w 929"/>
                <a:gd name="T75" fmla="*/ 1 h 462"/>
                <a:gd name="T76" fmla="*/ 1 w 929"/>
                <a:gd name="T77" fmla="*/ 1 h 462"/>
                <a:gd name="T78" fmla="*/ 1 w 929"/>
                <a:gd name="T79" fmla="*/ 1 h 462"/>
                <a:gd name="T80" fmla="*/ 1 w 929"/>
                <a:gd name="T81" fmla="*/ 1 h 462"/>
                <a:gd name="T82" fmla="*/ 1 w 929"/>
                <a:gd name="T83" fmla="*/ 1 h 462"/>
                <a:gd name="T84" fmla="*/ 1 w 929"/>
                <a:gd name="T85" fmla="*/ 1 h 462"/>
                <a:gd name="T86" fmla="*/ 1 w 929"/>
                <a:gd name="T87" fmla="*/ 1 h 462"/>
                <a:gd name="T88" fmla="*/ 1 w 929"/>
                <a:gd name="T89" fmla="*/ 1 h 462"/>
                <a:gd name="T90" fmla="*/ 1 w 929"/>
                <a:gd name="T91" fmla="*/ 1 h 462"/>
                <a:gd name="T92" fmla="*/ 1 w 929"/>
                <a:gd name="T93" fmla="*/ 1 h 462"/>
                <a:gd name="T94" fmla="*/ 1 w 929"/>
                <a:gd name="T95" fmla="*/ 1 h 462"/>
                <a:gd name="T96" fmla="*/ 1 w 929"/>
                <a:gd name="T97" fmla="*/ 1 h 462"/>
                <a:gd name="T98" fmla="*/ 1 w 929"/>
                <a:gd name="T99" fmla="*/ 1 h 462"/>
                <a:gd name="T100" fmla="*/ 1 w 929"/>
                <a:gd name="T101" fmla="*/ 1 h 462"/>
                <a:gd name="T102" fmla="*/ 1 w 929"/>
                <a:gd name="T103" fmla="*/ 1 h 462"/>
                <a:gd name="T104" fmla="*/ 1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1 w 172"/>
                <a:gd name="T17" fmla="*/ 2 h 72"/>
                <a:gd name="T18" fmla="*/ 1 w 172"/>
                <a:gd name="T19" fmla="*/ 2 h 72"/>
                <a:gd name="T20" fmla="*/ 1 w 172"/>
                <a:gd name="T21" fmla="*/ 2 h 72"/>
                <a:gd name="T22" fmla="*/ 1 w 172"/>
                <a:gd name="T23" fmla="*/ 2 h 72"/>
                <a:gd name="T24" fmla="*/ 1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2 w 206"/>
                <a:gd name="T1" fmla="*/ 1 h 85"/>
                <a:gd name="T2" fmla="*/ 2 w 206"/>
                <a:gd name="T3" fmla="*/ 1 h 85"/>
                <a:gd name="T4" fmla="*/ 2 w 206"/>
                <a:gd name="T5" fmla="*/ 1 h 85"/>
                <a:gd name="T6" fmla="*/ 2 w 206"/>
                <a:gd name="T7" fmla="*/ 1 h 85"/>
                <a:gd name="T8" fmla="*/ 2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2 w 206"/>
                <a:gd name="T21" fmla="*/ 1 h 85"/>
                <a:gd name="T22" fmla="*/ 2 w 206"/>
                <a:gd name="T23" fmla="*/ 1 h 85"/>
                <a:gd name="T24" fmla="*/ 2 w 206"/>
                <a:gd name="T25" fmla="*/ 1 h 85"/>
                <a:gd name="T26" fmla="*/ 2 w 206"/>
                <a:gd name="T27" fmla="*/ 1 h 85"/>
                <a:gd name="T28" fmla="*/ 2 w 206"/>
                <a:gd name="T29" fmla="*/ 1 h 85"/>
                <a:gd name="T30" fmla="*/ 2 w 206"/>
                <a:gd name="T31" fmla="*/ 1 h 85"/>
                <a:gd name="T32" fmla="*/ 2 w 206"/>
                <a:gd name="T33" fmla="*/ 1 h 85"/>
                <a:gd name="T34" fmla="*/ 2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2 h 176"/>
                <a:gd name="T8" fmla="*/ 1 w 146"/>
                <a:gd name="T9" fmla="*/ 2 h 176"/>
                <a:gd name="T10" fmla="*/ 1 w 146"/>
                <a:gd name="T11" fmla="*/ 2 h 176"/>
                <a:gd name="T12" fmla="*/ 1 w 146"/>
                <a:gd name="T13" fmla="*/ 2 h 176"/>
                <a:gd name="T14" fmla="*/ 1 w 146"/>
                <a:gd name="T15" fmla="*/ 2 h 176"/>
                <a:gd name="T16" fmla="*/ 1 w 146"/>
                <a:gd name="T17" fmla="*/ 2 h 176"/>
                <a:gd name="T18" fmla="*/ 1 w 146"/>
                <a:gd name="T19" fmla="*/ 2 h 176"/>
                <a:gd name="T20" fmla="*/ 1 w 146"/>
                <a:gd name="T21" fmla="*/ 2 h 176"/>
                <a:gd name="T22" fmla="*/ 1 w 146"/>
                <a:gd name="T23" fmla="*/ 2 h 176"/>
                <a:gd name="T24" fmla="*/ 1 w 146"/>
                <a:gd name="T25" fmla="*/ 2 h 176"/>
                <a:gd name="T26" fmla="*/ 1 w 146"/>
                <a:gd name="T27" fmla="*/ 2 h 176"/>
                <a:gd name="T28" fmla="*/ 1 w 146"/>
                <a:gd name="T29" fmla="*/ 2 h 176"/>
                <a:gd name="T30" fmla="*/ 1 w 146"/>
                <a:gd name="T31" fmla="*/ 2 h 176"/>
                <a:gd name="T32" fmla="*/ 1 w 146"/>
                <a:gd name="T33" fmla="*/ 2 h 176"/>
                <a:gd name="T34" fmla="*/ 1 w 146"/>
                <a:gd name="T35" fmla="*/ 2 h 176"/>
                <a:gd name="T36" fmla="*/ 1 w 146"/>
                <a:gd name="T37" fmla="*/ 2 h 176"/>
                <a:gd name="T38" fmla="*/ 1 w 146"/>
                <a:gd name="T39" fmla="*/ 2 h 176"/>
                <a:gd name="T40" fmla="*/ 1 w 146"/>
                <a:gd name="T41" fmla="*/ 2 h 176"/>
                <a:gd name="T42" fmla="*/ 1 w 146"/>
                <a:gd name="T43" fmla="*/ 2 h 176"/>
                <a:gd name="T44" fmla="*/ 1 w 146"/>
                <a:gd name="T45" fmla="*/ 2 h 176"/>
                <a:gd name="T46" fmla="*/ 1 w 146"/>
                <a:gd name="T47" fmla="*/ 2 h 176"/>
                <a:gd name="T48" fmla="*/ 1 w 146"/>
                <a:gd name="T49" fmla="*/ 2 h 176"/>
                <a:gd name="T50" fmla="*/ 1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2 w 92"/>
                <a:gd name="T3" fmla="*/ 1 h 92"/>
                <a:gd name="T4" fmla="*/ 2 w 92"/>
                <a:gd name="T5" fmla="*/ 1 h 92"/>
                <a:gd name="T6" fmla="*/ 2 w 92"/>
                <a:gd name="T7" fmla="*/ 1 h 92"/>
                <a:gd name="T8" fmla="*/ 2 w 92"/>
                <a:gd name="T9" fmla="*/ 1 h 92"/>
                <a:gd name="T10" fmla="*/ 2 w 92"/>
                <a:gd name="T11" fmla="*/ 1 h 92"/>
                <a:gd name="T12" fmla="*/ 2 w 92"/>
                <a:gd name="T13" fmla="*/ 1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1 w 633"/>
                <a:gd name="T1" fmla="*/ 2 h 660"/>
                <a:gd name="T2" fmla="*/ 1 w 633"/>
                <a:gd name="T3" fmla="*/ 2 h 660"/>
                <a:gd name="T4" fmla="*/ 1 w 633"/>
                <a:gd name="T5" fmla="*/ 2 h 660"/>
                <a:gd name="T6" fmla="*/ 1 w 633"/>
                <a:gd name="T7" fmla="*/ 2 h 660"/>
                <a:gd name="T8" fmla="*/ 1 w 633"/>
                <a:gd name="T9" fmla="*/ 2 h 660"/>
                <a:gd name="T10" fmla="*/ 1 w 633"/>
                <a:gd name="T11" fmla="*/ 2 h 660"/>
                <a:gd name="T12" fmla="*/ 1 w 633"/>
                <a:gd name="T13" fmla="*/ 2 h 660"/>
                <a:gd name="T14" fmla="*/ 0 w 633"/>
                <a:gd name="T15" fmla="*/ 2 h 660"/>
                <a:gd name="T16" fmla="*/ 1 w 633"/>
                <a:gd name="T17" fmla="*/ 2 h 660"/>
                <a:gd name="T18" fmla="*/ 1 w 633"/>
                <a:gd name="T19" fmla="*/ 2 h 660"/>
                <a:gd name="T20" fmla="*/ 1 w 633"/>
                <a:gd name="T21" fmla="*/ 2 h 660"/>
                <a:gd name="T22" fmla="*/ 1 w 633"/>
                <a:gd name="T23" fmla="*/ 2 h 660"/>
                <a:gd name="T24" fmla="*/ 1 w 633"/>
                <a:gd name="T25" fmla="*/ 2 h 660"/>
                <a:gd name="T26" fmla="*/ 1 w 633"/>
                <a:gd name="T27" fmla="*/ 2 h 660"/>
                <a:gd name="T28" fmla="*/ 1 w 633"/>
                <a:gd name="T29" fmla="*/ 2 h 660"/>
                <a:gd name="T30" fmla="*/ 1 w 633"/>
                <a:gd name="T31" fmla="*/ 2 h 660"/>
                <a:gd name="T32" fmla="*/ 1 w 633"/>
                <a:gd name="T33" fmla="*/ 2 h 660"/>
                <a:gd name="T34" fmla="*/ 1 w 633"/>
                <a:gd name="T35" fmla="*/ 2 h 660"/>
                <a:gd name="T36" fmla="*/ 1 w 633"/>
                <a:gd name="T37" fmla="*/ 2 h 660"/>
                <a:gd name="T38" fmla="*/ 1 w 633"/>
                <a:gd name="T39" fmla="*/ 2 h 660"/>
                <a:gd name="T40" fmla="*/ 1 w 633"/>
                <a:gd name="T41" fmla="*/ 2 h 660"/>
                <a:gd name="T42" fmla="*/ 1 w 633"/>
                <a:gd name="T43" fmla="*/ 2 h 660"/>
                <a:gd name="T44" fmla="*/ 1 w 633"/>
                <a:gd name="T45" fmla="*/ 2 h 660"/>
                <a:gd name="T46" fmla="*/ 1 w 633"/>
                <a:gd name="T47" fmla="*/ 2 h 660"/>
                <a:gd name="T48" fmla="*/ 1 w 633"/>
                <a:gd name="T49" fmla="*/ 2 h 660"/>
                <a:gd name="T50" fmla="*/ 1 w 633"/>
                <a:gd name="T51" fmla="*/ 2 h 660"/>
                <a:gd name="T52" fmla="*/ 1 w 633"/>
                <a:gd name="T53" fmla="*/ 2 h 660"/>
                <a:gd name="T54" fmla="*/ 1 w 633"/>
                <a:gd name="T55" fmla="*/ 2 h 660"/>
                <a:gd name="T56" fmla="*/ 1 w 633"/>
                <a:gd name="T57" fmla="*/ 2 h 660"/>
                <a:gd name="T58" fmla="*/ 1 w 633"/>
                <a:gd name="T59" fmla="*/ 2 h 660"/>
                <a:gd name="T60" fmla="*/ 1 w 633"/>
                <a:gd name="T61" fmla="*/ 2 h 660"/>
                <a:gd name="T62" fmla="*/ 1 w 633"/>
                <a:gd name="T63" fmla="*/ 2 h 660"/>
                <a:gd name="T64" fmla="*/ 1 w 633"/>
                <a:gd name="T65" fmla="*/ 2 h 660"/>
                <a:gd name="T66" fmla="*/ 1 w 633"/>
                <a:gd name="T67" fmla="*/ 2 h 660"/>
                <a:gd name="T68" fmla="*/ 1 w 633"/>
                <a:gd name="T69" fmla="*/ 2 h 660"/>
                <a:gd name="T70" fmla="*/ 1 w 633"/>
                <a:gd name="T71" fmla="*/ 2 h 660"/>
                <a:gd name="T72" fmla="*/ 1 w 633"/>
                <a:gd name="T73" fmla="*/ 2 h 660"/>
                <a:gd name="T74" fmla="*/ 1 w 633"/>
                <a:gd name="T75" fmla="*/ 2 h 660"/>
                <a:gd name="T76" fmla="*/ 1 w 633"/>
                <a:gd name="T77" fmla="*/ 2 h 660"/>
                <a:gd name="T78" fmla="*/ 1 w 633"/>
                <a:gd name="T79" fmla="*/ 2 h 660"/>
                <a:gd name="T80" fmla="*/ 1 w 633"/>
                <a:gd name="T81" fmla="*/ 2 h 660"/>
                <a:gd name="T82" fmla="*/ 1 w 633"/>
                <a:gd name="T83" fmla="*/ 2 h 660"/>
                <a:gd name="T84" fmla="*/ 1 w 633"/>
                <a:gd name="T85" fmla="*/ 2 h 660"/>
                <a:gd name="T86" fmla="*/ 1 w 633"/>
                <a:gd name="T87" fmla="*/ 2 h 660"/>
                <a:gd name="T88" fmla="*/ 1 w 633"/>
                <a:gd name="T89" fmla="*/ 2 h 660"/>
                <a:gd name="T90" fmla="*/ 1 w 633"/>
                <a:gd name="T91" fmla="*/ 2 h 660"/>
                <a:gd name="T92" fmla="*/ 1 w 633"/>
                <a:gd name="T93" fmla="*/ 2 h 660"/>
                <a:gd name="T94" fmla="*/ 1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1 w 426"/>
                <a:gd name="T1" fmla="*/ 2 h 280"/>
                <a:gd name="T2" fmla="*/ 1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2 h 280"/>
                <a:gd name="T16" fmla="*/ 1 w 426"/>
                <a:gd name="T17" fmla="*/ 2 h 280"/>
                <a:gd name="T18" fmla="*/ 1 w 426"/>
                <a:gd name="T19" fmla="*/ 2 h 280"/>
                <a:gd name="T20" fmla="*/ 1 w 426"/>
                <a:gd name="T21" fmla="*/ 2 h 280"/>
                <a:gd name="T22" fmla="*/ 1 w 426"/>
                <a:gd name="T23" fmla="*/ 2 h 280"/>
                <a:gd name="T24" fmla="*/ 1 w 426"/>
                <a:gd name="T25" fmla="*/ 2 h 280"/>
                <a:gd name="T26" fmla="*/ 1 w 426"/>
                <a:gd name="T27" fmla="*/ 2 h 280"/>
                <a:gd name="T28" fmla="*/ 1 w 426"/>
                <a:gd name="T29" fmla="*/ 2 h 280"/>
                <a:gd name="T30" fmla="*/ 1 w 426"/>
                <a:gd name="T31" fmla="*/ 2 h 280"/>
                <a:gd name="T32" fmla="*/ 1 w 426"/>
                <a:gd name="T33" fmla="*/ 2 h 280"/>
                <a:gd name="T34" fmla="*/ 1 w 426"/>
                <a:gd name="T35" fmla="*/ 2 h 280"/>
                <a:gd name="T36" fmla="*/ 1 w 426"/>
                <a:gd name="T37" fmla="*/ 2 h 280"/>
                <a:gd name="T38" fmla="*/ 1 w 426"/>
                <a:gd name="T39" fmla="*/ 2 h 280"/>
                <a:gd name="T40" fmla="*/ 1 w 426"/>
                <a:gd name="T41" fmla="*/ 2 h 280"/>
                <a:gd name="T42" fmla="*/ 1 w 426"/>
                <a:gd name="T43" fmla="*/ 2 h 280"/>
                <a:gd name="T44" fmla="*/ 1 w 426"/>
                <a:gd name="T45" fmla="*/ 2 h 280"/>
                <a:gd name="T46" fmla="*/ 1 w 426"/>
                <a:gd name="T47" fmla="*/ 2 h 280"/>
                <a:gd name="T48" fmla="*/ 1 w 426"/>
                <a:gd name="T49" fmla="*/ 2 h 280"/>
                <a:gd name="T50" fmla="*/ 1 w 426"/>
                <a:gd name="T51" fmla="*/ 2 h 280"/>
                <a:gd name="T52" fmla="*/ 1 w 426"/>
                <a:gd name="T53" fmla="*/ 2 h 280"/>
                <a:gd name="T54" fmla="*/ 1 w 426"/>
                <a:gd name="T55" fmla="*/ 2 h 280"/>
                <a:gd name="T56" fmla="*/ 1 w 426"/>
                <a:gd name="T57" fmla="*/ 2 h 280"/>
                <a:gd name="T58" fmla="*/ 1 w 426"/>
                <a:gd name="T59" fmla="*/ 2 h 280"/>
                <a:gd name="T60" fmla="*/ 1 w 426"/>
                <a:gd name="T61" fmla="*/ 2 h 280"/>
                <a:gd name="T62" fmla="*/ 1 w 426"/>
                <a:gd name="T63" fmla="*/ 2 h 280"/>
                <a:gd name="T64" fmla="*/ 1 w 426"/>
                <a:gd name="T65" fmla="*/ 2 h 280"/>
                <a:gd name="T66" fmla="*/ 1 w 426"/>
                <a:gd name="T67" fmla="*/ 2 h 280"/>
                <a:gd name="T68" fmla="*/ 1 w 426"/>
                <a:gd name="T69" fmla="*/ 2 h 280"/>
                <a:gd name="T70" fmla="*/ 1 w 426"/>
                <a:gd name="T71" fmla="*/ 2 h 280"/>
                <a:gd name="T72" fmla="*/ 1 w 426"/>
                <a:gd name="T73" fmla="*/ 2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1 h 282"/>
                <a:gd name="T8" fmla="*/ 1 w 416"/>
                <a:gd name="T9" fmla="*/ 1 h 282"/>
                <a:gd name="T10" fmla="*/ 1 w 416"/>
                <a:gd name="T11" fmla="*/ 1 h 282"/>
                <a:gd name="T12" fmla="*/ 1 w 416"/>
                <a:gd name="T13" fmla="*/ 1 h 282"/>
                <a:gd name="T14" fmla="*/ 1 w 416"/>
                <a:gd name="T15" fmla="*/ 1 h 282"/>
                <a:gd name="T16" fmla="*/ 1 w 416"/>
                <a:gd name="T17" fmla="*/ 1 h 282"/>
                <a:gd name="T18" fmla="*/ 1 w 416"/>
                <a:gd name="T19" fmla="*/ 1 h 282"/>
                <a:gd name="T20" fmla="*/ 1 w 416"/>
                <a:gd name="T21" fmla="*/ 1 h 282"/>
                <a:gd name="T22" fmla="*/ 1 w 416"/>
                <a:gd name="T23" fmla="*/ 1 h 282"/>
                <a:gd name="T24" fmla="*/ 1 w 416"/>
                <a:gd name="T25" fmla="*/ 1 h 282"/>
                <a:gd name="T26" fmla="*/ 1 w 416"/>
                <a:gd name="T27" fmla="*/ 1 h 282"/>
                <a:gd name="T28" fmla="*/ 1 w 416"/>
                <a:gd name="T29" fmla="*/ 1 h 282"/>
                <a:gd name="T30" fmla="*/ 1 w 416"/>
                <a:gd name="T31" fmla="*/ 1 h 282"/>
                <a:gd name="T32" fmla="*/ 1 w 416"/>
                <a:gd name="T33" fmla="*/ 1 h 282"/>
                <a:gd name="T34" fmla="*/ 1 w 416"/>
                <a:gd name="T35" fmla="*/ 1 h 282"/>
                <a:gd name="T36" fmla="*/ 1 w 416"/>
                <a:gd name="T37" fmla="*/ 1 h 282"/>
                <a:gd name="T38" fmla="*/ 1 w 416"/>
                <a:gd name="T39" fmla="*/ 1 h 282"/>
                <a:gd name="T40" fmla="*/ 1 w 416"/>
                <a:gd name="T41" fmla="*/ 1 h 282"/>
                <a:gd name="T42" fmla="*/ 1 w 416"/>
                <a:gd name="T43" fmla="*/ 1 h 282"/>
                <a:gd name="T44" fmla="*/ 1 w 416"/>
                <a:gd name="T45" fmla="*/ 1 h 282"/>
                <a:gd name="T46" fmla="*/ 1 w 416"/>
                <a:gd name="T47" fmla="*/ 1 h 282"/>
                <a:gd name="T48" fmla="*/ 1 w 416"/>
                <a:gd name="T49" fmla="*/ 1 h 282"/>
                <a:gd name="T50" fmla="*/ 1 w 416"/>
                <a:gd name="T51" fmla="*/ 1 h 282"/>
                <a:gd name="T52" fmla="*/ 1 w 416"/>
                <a:gd name="T53" fmla="*/ 1 h 282"/>
                <a:gd name="T54" fmla="*/ 1 w 416"/>
                <a:gd name="T55" fmla="*/ 1 h 282"/>
                <a:gd name="T56" fmla="*/ 1 w 416"/>
                <a:gd name="T57" fmla="*/ 1 h 282"/>
                <a:gd name="T58" fmla="*/ 1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282"/>
                <a:gd name="T101" fmla="*/ 416 w 416"/>
                <a:gd name="T102" fmla="*/ 282 h 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1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2 h 113"/>
                <a:gd name="T2" fmla="*/ 1 w 219"/>
                <a:gd name="T3" fmla="*/ 2 h 113"/>
                <a:gd name="T4" fmla="*/ 1 w 219"/>
                <a:gd name="T5" fmla="*/ 2 h 113"/>
                <a:gd name="T6" fmla="*/ 1 w 219"/>
                <a:gd name="T7" fmla="*/ 2 h 113"/>
                <a:gd name="T8" fmla="*/ 1 w 219"/>
                <a:gd name="T9" fmla="*/ 2 h 113"/>
                <a:gd name="T10" fmla="*/ 1 w 219"/>
                <a:gd name="T11" fmla="*/ 2 h 113"/>
                <a:gd name="T12" fmla="*/ 1 w 219"/>
                <a:gd name="T13" fmla="*/ 2 h 113"/>
                <a:gd name="T14" fmla="*/ 1 w 219"/>
                <a:gd name="T15" fmla="*/ 2 h 113"/>
                <a:gd name="T16" fmla="*/ 1 w 219"/>
                <a:gd name="T17" fmla="*/ 0 h 113"/>
                <a:gd name="T18" fmla="*/ 1 w 219"/>
                <a:gd name="T19" fmla="*/ 2 h 113"/>
                <a:gd name="T20" fmla="*/ 1 w 219"/>
                <a:gd name="T21" fmla="*/ 2 h 113"/>
                <a:gd name="T22" fmla="*/ 1 w 219"/>
                <a:gd name="T23" fmla="*/ 2 h 113"/>
                <a:gd name="T24" fmla="*/ 1 w 219"/>
                <a:gd name="T25" fmla="*/ 2 h 113"/>
                <a:gd name="T26" fmla="*/ 1 w 219"/>
                <a:gd name="T27" fmla="*/ 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2 h 122"/>
                <a:gd name="T6" fmla="*/ 1 w 139"/>
                <a:gd name="T7" fmla="*/ 2 h 122"/>
                <a:gd name="T8" fmla="*/ 1 w 139"/>
                <a:gd name="T9" fmla="*/ 2 h 122"/>
                <a:gd name="T10" fmla="*/ 1 w 139"/>
                <a:gd name="T11" fmla="*/ 2 h 122"/>
                <a:gd name="T12" fmla="*/ 1 w 139"/>
                <a:gd name="T13" fmla="*/ 2 h 122"/>
                <a:gd name="T14" fmla="*/ 1 w 139"/>
                <a:gd name="T15" fmla="*/ 2 h 122"/>
                <a:gd name="T16" fmla="*/ 1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2 w 164"/>
                <a:gd name="T1" fmla="*/ 0 h 268"/>
                <a:gd name="T2" fmla="*/ 2 w 164"/>
                <a:gd name="T3" fmla="*/ 2 h 268"/>
                <a:gd name="T4" fmla="*/ 2 w 164"/>
                <a:gd name="T5" fmla="*/ 2 h 268"/>
                <a:gd name="T6" fmla="*/ 2 w 164"/>
                <a:gd name="T7" fmla="*/ 2 h 268"/>
                <a:gd name="T8" fmla="*/ 2 w 164"/>
                <a:gd name="T9" fmla="*/ 2 h 268"/>
                <a:gd name="T10" fmla="*/ 2 w 164"/>
                <a:gd name="T11" fmla="*/ 2 h 268"/>
                <a:gd name="T12" fmla="*/ 2 w 164"/>
                <a:gd name="T13" fmla="*/ 2 h 268"/>
                <a:gd name="T14" fmla="*/ 2 w 164"/>
                <a:gd name="T15" fmla="*/ 2 h 268"/>
                <a:gd name="T16" fmla="*/ 0 w 164"/>
                <a:gd name="T17" fmla="*/ 2 h 268"/>
                <a:gd name="T18" fmla="*/ 2 w 164"/>
                <a:gd name="T19" fmla="*/ 2 h 268"/>
                <a:gd name="T20" fmla="*/ 2 w 164"/>
                <a:gd name="T21" fmla="*/ 2 h 268"/>
                <a:gd name="T22" fmla="*/ 2 w 164"/>
                <a:gd name="T23" fmla="*/ 2 h 268"/>
                <a:gd name="T24" fmla="*/ 2 w 164"/>
                <a:gd name="T25" fmla="*/ 2 h 268"/>
                <a:gd name="T26" fmla="*/ 2 w 164"/>
                <a:gd name="T27" fmla="*/ 2 h 268"/>
                <a:gd name="T28" fmla="*/ 2 w 164"/>
                <a:gd name="T29" fmla="*/ 2 h 268"/>
                <a:gd name="T30" fmla="*/ 2 w 164"/>
                <a:gd name="T31" fmla="*/ 2 h 268"/>
                <a:gd name="T32" fmla="*/ 2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2 h 81"/>
                <a:gd name="T6" fmla="*/ 1 w 66"/>
                <a:gd name="T7" fmla="*/ 2 h 81"/>
                <a:gd name="T8" fmla="*/ 1 w 66"/>
                <a:gd name="T9" fmla="*/ 2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2 w 148"/>
                <a:gd name="T1" fmla="*/ 0 h 244"/>
                <a:gd name="T2" fmla="*/ 2 w 148"/>
                <a:gd name="T3" fmla="*/ 2 h 244"/>
                <a:gd name="T4" fmla="*/ 2 w 148"/>
                <a:gd name="T5" fmla="*/ 2 h 244"/>
                <a:gd name="T6" fmla="*/ 2 w 148"/>
                <a:gd name="T7" fmla="*/ 2 h 244"/>
                <a:gd name="T8" fmla="*/ 2 w 148"/>
                <a:gd name="T9" fmla="*/ 2 h 244"/>
                <a:gd name="T10" fmla="*/ 2 w 148"/>
                <a:gd name="T11" fmla="*/ 2 h 244"/>
                <a:gd name="T12" fmla="*/ 2 w 148"/>
                <a:gd name="T13" fmla="*/ 2 h 244"/>
                <a:gd name="T14" fmla="*/ 2 w 148"/>
                <a:gd name="T15" fmla="*/ 2 h 244"/>
                <a:gd name="T16" fmla="*/ 2 w 148"/>
                <a:gd name="T17" fmla="*/ 2 h 244"/>
                <a:gd name="T18" fmla="*/ 2 w 148"/>
                <a:gd name="T19" fmla="*/ 2 h 244"/>
                <a:gd name="T20" fmla="*/ 2 w 148"/>
                <a:gd name="T21" fmla="*/ 2 h 244"/>
                <a:gd name="T22" fmla="*/ 2 w 148"/>
                <a:gd name="T23" fmla="*/ 2 h 244"/>
                <a:gd name="T24" fmla="*/ 2 w 148"/>
                <a:gd name="T25" fmla="*/ 2 h 244"/>
                <a:gd name="T26" fmla="*/ 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1 h 183"/>
                <a:gd name="T8" fmla="*/ 2 w 96"/>
                <a:gd name="T9" fmla="*/ 1 h 183"/>
                <a:gd name="T10" fmla="*/ 2 w 96"/>
                <a:gd name="T11" fmla="*/ 1 h 183"/>
                <a:gd name="T12" fmla="*/ 2 w 96"/>
                <a:gd name="T13" fmla="*/ 1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1 h 183"/>
                <a:gd name="T20" fmla="*/ 2 w 96"/>
                <a:gd name="T21" fmla="*/ 1 h 183"/>
                <a:gd name="T22" fmla="*/ 2 w 96"/>
                <a:gd name="T23" fmla="*/ 1 h 183"/>
                <a:gd name="T24" fmla="*/ 2 w 96"/>
                <a:gd name="T25" fmla="*/ 1 h 183"/>
                <a:gd name="T26" fmla="*/ 2 w 96"/>
                <a:gd name="T27" fmla="*/ 1 h 183"/>
                <a:gd name="T28" fmla="*/ 2 w 96"/>
                <a:gd name="T29" fmla="*/ 1 h 183"/>
                <a:gd name="T30" fmla="*/ 2 w 96"/>
                <a:gd name="T31" fmla="*/ 1 h 183"/>
                <a:gd name="T32" fmla="*/ 2 w 96"/>
                <a:gd name="T33" fmla="*/ 1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1 h 175"/>
                <a:gd name="T8" fmla="*/ 1 w 54"/>
                <a:gd name="T9" fmla="*/ 1 h 175"/>
                <a:gd name="T10" fmla="*/ 1 w 54"/>
                <a:gd name="T11" fmla="*/ 1 h 175"/>
                <a:gd name="T12" fmla="*/ 1 w 54"/>
                <a:gd name="T13" fmla="*/ 1 h 175"/>
                <a:gd name="T14" fmla="*/ 1 w 54"/>
                <a:gd name="T15" fmla="*/ 1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2 h 156"/>
                <a:gd name="T12" fmla="*/ 1 w 111"/>
                <a:gd name="T13" fmla="*/ 2 h 156"/>
                <a:gd name="T14" fmla="*/ 1 w 111"/>
                <a:gd name="T15" fmla="*/ 2 h 156"/>
                <a:gd name="T16" fmla="*/ 1 w 111"/>
                <a:gd name="T17" fmla="*/ 2 h 156"/>
                <a:gd name="T18" fmla="*/ 1 w 111"/>
                <a:gd name="T19" fmla="*/ 2 h 156"/>
                <a:gd name="T20" fmla="*/ 1 w 111"/>
                <a:gd name="T21" fmla="*/ 2 h 156"/>
                <a:gd name="T22" fmla="*/ 1 w 111"/>
                <a:gd name="T23" fmla="*/ 2 h 156"/>
                <a:gd name="T24" fmla="*/ 1 w 111"/>
                <a:gd name="T25" fmla="*/ 2 h 156"/>
                <a:gd name="T26" fmla="*/ 1 w 111"/>
                <a:gd name="T27" fmla="*/ 2 h 156"/>
                <a:gd name="T28" fmla="*/ 1 w 111"/>
                <a:gd name="T29" fmla="*/ 2 h 156"/>
                <a:gd name="T30" fmla="*/ 1 w 111"/>
                <a:gd name="T31" fmla="*/ 2 h 156"/>
                <a:gd name="T32" fmla="*/ 1 w 111"/>
                <a:gd name="T33" fmla="*/ 2 h 156"/>
                <a:gd name="T34" fmla="*/ 1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1 w 111"/>
                <a:gd name="T45" fmla="*/ 2 h 156"/>
                <a:gd name="T46" fmla="*/ 1 w 111"/>
                <a:gd name="T47" fmla="*/ 2 h 156"/>
                <a:gd name="T48" fmla="*/ 1 w 111"/>
                <a:gd name="T49" fmla="*/ 2 h 156"/>
                <a:gd name="T50" fmla="*/ 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2 h 94"/>
                <a:gd name="T10" fmla="*/ 1 w 30"/>
                <a:gd name="T11" fmla="*/ 2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1 h 158"/>
                <a:gd name="T8" fmla="*/ 2 w 81"/>
                <a:gd name="T9" fmla="*/ 1 h 158"/>
                <a:gd name="T10" fmla="*/ 2 w 81"/>
                <a:gd name="T11" fmla="*/ 1 h 158"/>
                <a:gd name="T12" fmla="*/ 2 w 81"/>
                <a:gd name="T13" fmla="*/ 1 h 158"/>
                <a:gd name="T14" fmla="*/ 2 w 81"/>
                <a:gd name="T15" fmla="*/ 1 h 158"/>
                <a:gd name="T16" fmla="*/ 2 w 81"/>
                <a:gd name="T17" fmla="*/ 1 h 158"/>
                <a:gd name="T18" fmla="*/ 2 w 81"/>
                <a:gd name="T19" fmla="*/ 1 h 158"/>
                <a:gd name="T20" fmla="*/ 2 w 81"/>
                <a:gd name="T21" fmla="*/ 1 h 158"/>
                <a:gd name="T22" fmla="*/ 2 w 81"/>
                <a:gd name="T23" fmla="*/ 1 h 158"/>
                <a:gd name="T24" fmla="*/ 2 w 81"/>
                <a:gd name="T25" fmla="*/ 1 h 158"/>
                <a:gd name="T26" fmla="*/ 2 w 81"/>
                <a:gd name="T27" fmla="*/ 1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2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1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3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 w 189"/>
                <a:gd name="T1" fmla="*/ 2 h 144"/>
                <a:gd name="T2" fmla="*/ 1 w 189"/>
                <a:gd name="T3" fmla="*/ 2 h 144"/>
                <a:gd name="T4" fmla="*/ 1 w 189"/>
                <a:gd name="T5" fmla="*/ 2 h 144"/>
                <a:gd name="T6" fmla="*/ 1 w 189"/>
                <a:gd name="T7" fmla="*/ 2 h 144"/>
                <a:gd name="T8" fmla="*/ 1 w 189"/>
                <a:gd name="T9" fmla="*/ 2 h 144"/>
                <a:gd name="T10" fmla="*/ 1 w 189"/>
                <a:gd name="T11" fmla="*/ 2 h 144"/>
                <a:gd name="T12" fmla="*/ 1 w 189"/>
                <a:gd name="T13" fmla="*/ 2 h 144"/>
                <a:gd name="T14" fmla="*/ 1 w 189"/>
                <a:gd name="T15" fmla="*/ 2 h 144"/>
                <a:gd name="T16" fmla="*/ 1 w 189"/>
                <a:gd name="T17" fmla="*/ 2 h 144"/>
                <a:gd name="T18" fmla="*/ 1 w 189"/>
                <a:gd name="T19" fmla="*/ 2 h 144"/>
                <a:gd name="T20" fmla="*/ 1 w 189"/>
                <a:gd name="T21" fmla="*/ 2 h 144"/>
                <a:gd name="T22" fmla="*/ 1 w 189"/>
                <a:gd name="T23" fmla="*/ 2 h 144"/>
                <a:gd name="T24" fmla="*/ 1 w 189"/>
                <a:gd name="T25" fmla="*/ 2 h 144"/>
                <a:gd name="T26" fmla="*/ 1 w 189"/>
                <a:gd name="T27" fmla="*/ 2 h 144"/>
                <a:gd name="T28" fmla="*/ 1 w 189"/>
                <a:gd name="T29" fmla="*/ 2 h 144"/>
                <a:gd name="T30" fmla="*/ 1 w 189"/>
                <a:gd name="T31" fmla="*/ 2 h 144"/>
                <a:gd name="T32" fmla="*/ 1 w 189"/>
                <a:gd name="T33" fmla="*/ 2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1 w 189"/>
                <a:gd name="T41" fmla="*/ 2 h 144"/>
                <a:gd name="T42" fmla="*/ 1 w 189"/>
                <a:gd name="T43" fmla="*/ 2 h 144"/>
                <a:gd name="T44" fmla="*/ 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2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2 h 152"/>
                <a:gd name="T10" fmla="*/ 1 w 102"/>
                <a:gd name="T11" fmla="*/ 2 h 152"/>
                <a:gd name="T12" fmla="*/ 1 w 102"/>
                <a:gd name="T13" fmla="*/ 2 h 152"/>
                <a:gd name="T14" fmla="*/ 1 w 102"/>
                <a:gd name="T15" fmla="*/ 2 h 152"/>
                <a:gd name="T16" fmla="*/ 1 w 102"/>
                <a:gd name="T17" fmla="*/ 2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2 h 103"/>
                <a:gd name="T8" fmla="*/ 1 w 74"/>
                <a:gd name="T9" fmla="*/ 2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1 w 146"/>
                <a:gd name="T1" fmla="*/ 2 h 252"/>
                <a:gd name="T2" fmla="*/ 1 w 146"/>
                <a:gd name="T3" fmla="*/ 2 h 252"/>
                <a:gd name="T4" fmla="*/ 1 w 146"/>
                <a:gd name="T5" fmla="*/ 2 h 252"/>
                <a:gd name="T6" fmla="*/ 1 w 146"/>
                <a:gd name="T7" fmla="*/ 2 h 252"/>
                <a:gd name="T8" fmla="*/ 1 w 146"/>
                <a:gd name="T9" fmla="*/ 2 h 252"/>
                <a:gd name="T10" fmla="*/ 1 w 146"/>
                <a:gd name="T11" fmla="*/ 2 h 252"/>
                <a:gd name="T12" fmla="*/ 1 w 146"/>
                <a:gd name="T13" fmla="*/ 2 h 252"/>
                <a:gd name="T14" fmla="*/ 1 w 146"/>
                <a:gd name="T15" fmla="*/ 2 h 252"/>
                <a:gd name="T16" fmla="*/ 1 w 146"/>
                <a:gd name="T17" fmla="*/ 2 h 252"/>
                <a:gd name="T18" fmla="*/ 1 w 146"/>
                <a:gd name="T19" fmla="*/ 2 h 252"/>
                <a:gd name="T20" fmla="*/ 1 w 146"/>
                <a:gd name="T21" fmla="*/ 2 h 252"/>
                <a:gd name="T22" fmla="*/ 1 w 146"/>
                <a:gd name="T23" fmla="*/ 2 h 252"/>
                <a:gd name="T24" fmla="*/ 1 w 146"/>
                <a:gd name="T25" fmla="*/ 2 h 252"/>
                <a:gd name="T26" fmla="*/ 1 w 146"/>
                <a:gd name="T27" fmla="*/ 2 h 252"/>
                <a:gd name="T28" fmla="*/ 1 w 146"/>
                <a:gd name="T29" fmla="*/ 2 h 252"/>
                <a:gd name="T30" fmla="*/ 1 w 146"/>
                <a:gd name="T31" fmla="*/ 2 h 252"/>
                <a:gd name="T32" fmla="*/ 1 w 146"/>
                <a:gd name="T33" fmla="*/ 2 h 252"/>
                <a:gd name="T34" fmla="*/ 1 w 146"/>
                <a:gd name="T35" fmla="*/ 2 h 252"/>
                <a:gd name="T36" fmla="*/ 1 w 146"/>
                <a:gd name="T37" fmla="*/ 2 h 252"/>
                <a:gd name="T38" fmla="*/ 1 w 146"/>
                <a:gd name="T39" fmla="*/ 2 h 252"/>
                <a:gd name="T40" fmla="*/ 1 w 146"/>
                <a:gd name="T41" fmla="*/ 2 h 252"/>
                <a:gd name="T42" fmla="*/ 1 w 146"/>
                <a:gd name="T43" fmla="*/ 2 h 252"/>
                <a:gd name="T44" fmla="*/ 1 w 146"/>
                <a:gd name="T45" fmla="*/ 2 h 252"/>
                <a:gd name="T46" fmla="*/ 1 w 146"/>
                <a:gd name="T47" fmla="*/ 2 h 252"/>
                <a:gd name="T48" fmla="*/ 1 w 146"/>
                <a:gd name="T49" fmla="*/ 0 h 252"/>
                <a:gd name="T50" fmla="*/ 1 w 146"/>
                <a:gd name="T51" fmla="*/ 2 h 252"/>
                <a:gd name="T52" fmla="*/ 1 w 146"/>
                <a:gd name="T53" fmla="*/ 2 h 252"/>
                <a:gd name="T54" fmla="*/ 1 w 146"/>
                <a:gd name="T55" fmla="*/ 2 h 252"/>
                <a:gd name="T56" fmla="*/ 1 w 146"/>
                <a:gd name="T57" fmla="*/ 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01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03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MH_Other_1"/>
          <p:cNvSpPr>
            <a:spLocks/>
          </p:cNvSpPr>
          <p:nvPr>
            <p:custDataLst>
              <p:tags r:id="rId2"/>
            </p:custDataLst>
          </p:nvPr>
        </p:nvSpPr>
        <p:spPr bwMode="auto">
          <a:xfrm rot="-3743803">
            <a:off x="3731420" y="1113631"/>
            <a:ext cx="6056312" cy="6524625"/>
          </a:xfrm>
          <a:custGeom>
            <a:avLst/>
            <a:gdLst>
              <a:gd name="T0" fmla="*/ 6052112 w 6056662"/>
              <a:gd name="T1" fmla="*/ 179756 h 6524622"/>
              <a:gd name="T2" fmla="*/ 6052112 w 6056662"/>
              <a:gd name="T3" fmla="*/ 4368940 h 6524622"/>
              <a:gd name="T4" fmla="*/ 1932292 w 6056662"/>
              <a:gd name="T5" fmla="*/ 6524661 h 6524622"/>
              <a:gd name="T6" fmla="*/ 0 w 6056662"/>
              <a:gd name="T7" fmla="*/ 2826232 h 6524622"/>
              <a:gd name="T8" fmla="*/ 0 w 6056662"/>
              <a:gd name="T9" fmla="*/ 0 h 652462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56662" h="6524622">
                <a:moveTo>
                  <a:pt x="6056662" y="179756"/>
                </a:moveTo>
                <a:lnTo>
                  <a:pt x="6056662" y="4368914"/>
                </a:lnTo>
                <a:lnTo>
                  <a:pt x="1933748" y="6524622"/>
                </a:lnTo>
                <a:lnTo>
                  <a:pt x="0" y="2826219"/>
                </a:lnTo>
                <a:lnTo>
                  <a:pt x="0" y="0"/>
                </a:lnTo>
                <a:lnTo>
                  <a:pt x="6056662" y="179756"/>
                </a:lnTo>
                <a:close/>
              </a:path>
            </a:pathLst>
          </a:custGeom>
          <a:solidFill>
            <a:srgbClr val="F2F2F2"/>
          </a:solid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  <p:sp>
        <p:nvSpPr>
          <p:cNvPr id="5124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092702" y="1071546"/>
            <a:ext cx="1979628" cy="48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b"/>
          <a:lstStyle/>
          <a:p>
            <a:pPr algn="ctr" eaLnBrk="1" hangingPunct="1"/>
            <a:r>
              <a:rPr lang="zh-CN" altLang="en-US" sz="3200" b="1">
                <a:solidFill>
                  <a:schemeClr val="accent6">
                    <a:lumMod val="50000"/>
                  </a:schemeClr>
                </a:solidFill>
                <a:latin typeface="微软雅黑" pitchFamily="34" charset="-122"/>
              </a:rPr>
              <a:t>亿和简介</a:t>
            </a:r>
          </a:p>
        </p:txBody>
      </p:sp>
      <p:sp>
        <p:nvSpPr>
          <p:cNvPr id="5125" name="MH_Text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4214810" y="2143116"/>
            <a:ext cx="478634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ts val="3000"/>
              </a:lnSpc>
            </a:pPr>
            <a:r>
              <a:rPr lang="zh-CN" alt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          亿和精密工业控股有限公司（简 称 </a:t>
            </a:r>
            <a:r>
              <a:rPr lang="en-US" altLang="zh-CN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 </a:t>
            </a:r>
            <a:r>
              <a:rPr lang="zh-CN" alt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“亿和”）成立于</a:t>
            </a:r>
            <a:r>
              <a:rPr 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1993</a:t>
            </a:r>
            <a:r>
              <a:rPr lang="zh-CN" alt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年，于</a:t>
            </a:r>
            <a:r>
              <a:rPr 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2005</a:t>
            </a:r>
            <a:r>
              <a:rPr lang="zh-CN" alt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年在香港联合交易所主板上市 </a:t>
            </a:r>
            <a:r>
              <a:rPr lang="zh-CN" altLang="en-US" sz="20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（股票代码：</a:t>
            </a:r>
            <a:r>
              <a:rPr lang="en-US" sz="20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 00838.HK</a:t>
            </a:r>
            <a:r>
              <a:rPr lang="zh-CN" altLang="en-US" sz="20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）</a:t>
            </a:r>
            <a:r>
              <a:rPr lang="zh-CN" altLang="en-US" sz="1600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，</a:t>
            </a:r>
            <a:r>
              <a:rPr lang="zh-CN" alt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是一家集办公自动化设备制造及整机装配、汽车模具及零部件制造、智能终端产品研发与制造为一体的综合集团公司。制造基地分布于中国（四省一直辖市，</a:t>
            </a:r>
            <a:r>
              <a:rPr lang="zh-CN" altLang="en-US" b="1" dirty="0">
                <a:solidFill>
                  <a:srgbClr val="FF0000"/>
                </a:solidFill>
                <a:latin typeface="华文仿宋" pitchFamily="2" charset="-122"/>
                <a:ea typeface="华文仿宋" pitchFamily="2" charset="-122"/>
              </a:rPr>
              <a:t>深圳、中山、苏州、武汉、重庆、威海）及东南亚、（越南）、墨西哥</a:t>
            </a:r>
            <a:r>
              <a:rPr lang="zh-CN" alt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，建有配套完善的</a:t>
            </a:r>
            <a:r>
              <a:rPr lang="en-US" altLang="zh-CN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12</a:t>
            </a:r>
            <a:r>
              <a:rPr lang="zh-CN" alt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大产业园，</a:t>
            </a:r>
            <a:r>
              <a:rPr 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10</a:t>
            </a:r>
            <a:r>
              <a:rPr lang="zh-CN" alt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余家子公司，员工</a:t>
            </a:r>
            <a:r>
              <a:rPr lang="en-US" altLang="zh-CN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7000</a:t>
            </a:r>
            <a:r>
              <a:rPr lang="zh-CN" altLang="en-US" sz="1600" b="1" dirty="0">
                <a:solidFill>
                  <a:srgbClr val="002060"/>
                </a:solidFill>
                <a:latin typeface="华文仿宋" pitchFamily="2" charset="-122"/>
                <a:ea typeface="华文仿宋" pitchFamily="2" charset="-122"/>
              </a:rPr>
              <a:t>多人，并在美国、欧洲、日本、韩国、香港设立办事处。</a:t>
            </a:r>
            <a:endParaRPr lang="en-US" altLang="zh-CN" sz="1600" dirty="0">
              <a:solidFill>
                <a:srgbClr val="002060"/>
              </a:solidFill>
              <a:latin typeface="华文仿宋" pitchFamily="2" charset="-122"/>
              <a:ea typeface="华文仿宋" pitchFamily="2" charset="-122"/>
            </a:endParaRPr>
          </a:p>
        </p:txBody>
      </p:sp>
      <p:sp>
        <p:nvSpPr>
          <p:cNvPr id="5122" name="MH_Picture_1"/>
          <p:cNvSpPr>
            <a:spLocks/>
          </p:cNvSpPr>
          <p:nvPr>
            <p:custDataLst>
              <p:tags r:id="rId5"/>
            </p:custDataLst>
          </p:nvPr>
        </p:nvSpPr>
        <p:spPr bwMode="auto">
          <a:xfrm>
            <a:off x="0" y="0"/>
            <a:ext cx="5580063" cy="6858000"/>
          </a:xfrm>
          <a:custGeom>
            <a:avLst/>
            <a:gdLst>
              <a:gd name="T0" fmla="*/ 0 w 4871011"/>
              <a:gd name="T1" fmla="*/ 0 h 6858000"/>
              <a:gd name="T2" fmla="*/ 32651471 w 4871011"/>
              <a:gd name="T3" fmla="*/ 0 h 6858000"/>
              <a:gd name="T4" fmla="*/ 10129168 w 4871011"/>
              <a:gd name="T5" fmla="*/ 6858000 h 6858000"/>
              <a:gd name="T6" fmla="*/ 0 w 4871011"/>
              <a:gd name="T7" fmla="*/ 6858000 h 68580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4871011" h="6858000">
                <a:moveTo>
                  <a:pt x="0" y="0"/>
                </a:moveTo>
                <a:lnTo>
                  <a:pt x="4871011" y="0"/>
                </a:lnTo>
                <a:lnTo>
                  <a:pt x="151108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8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anchor="ctr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5984" y="116632"/>
            <a:ext cx="6858016" cy="548680"/>
          </a:xfrm>
        </p:spPr>
        <p:txBody>
          <a:bodyPr/>
          <a:lstStyle/>
          <a:p>
            <a:r>
              <a:rPr lang="zh-CN" altLang="en-US"/>
              <a:t>组织架构</a:t>
            </a:r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214282" y="1000108"/>
            <a:ext cx="8715436" cy="5286412"/>
            <a:chOff x="214282" y="1000108"/>
            <a:chExt cx="8715436" cy="5286412"/>
          </a:xfrm>
        </p:grpSpPr>
        <p:sp>
          <p:nvSpPr>
            <p:cNvPr id="5" name="矩形 4"/>
            <p:cNvSpPr/>
            <p:nvPr/>
          </p:nvSpPr>
          <p:spPr>
            <a:xfrm>
              <a:off x="3714744" y="1000108"/>
              <a:ext cx="1714512" cy="571504"/>
            </a:xfrm>
            <a:prstGeom prst="rect">
              <a:avLst/>
            </a:prstGeom>
            <a:solidFill>
              <a:srgbClr val="00206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2400" b="1"/>
                <a:t>董事局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3714744" y="3286124"/>
              <a:ext cx="1714512" cy="571504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电子子集团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714348" y="3286124"/>
              <a:ext cx="1714512" cy="571504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汽车子集团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6715140" y="3286124"/>
              <a:ext cx="1714512" cy="57150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亿智子集团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1643042" y="2357430"/>
              <a:ext cx="1714512" cy="4286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财务中心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5857884" y="1857364"/>
              <a:ext cx="1714512" cy="4286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领导力中心</a:t>
              </a:r>
            </a:p>
          </p:txBody>
        </p:sp>
        <p:sp>
          <p:nvSpPr>
            <p:cNvPr id="11" name="矩形 10"/>
            <p:cNvSpPr/>
            <p:nvPr/>
          </p:nvSpPr>
          <p:spPr>
            <a:xfrm>
              <a:off x="214282" y="4214818"/>
              <a:ext cx="500066" cy="207170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武</a:t>
              </a:r>
              <a:endParaRPr lang="en-US" altLang="zh-CN"/>
            </a:p>
            <a:p>
              <a:pPr algn="ctr"/>
              <a:r>
                <a:rPr lang="zh-CN" altLang="en-US"/>
                <a:t>汉</a:t>
              </a:r>
              <a:endParaRPr lang="en-US" altLang="zh-CN"/>
            </a:p>
            <a:p>
              <a:pPr algn="ctr"/>
              <a:r>
                <a:rPr lang="zh-CN" altLang="en-US"/>
                <a:t>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785786" y="4214818"/>
              <a:ext cx="500066" cy="207170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重</a:t>
              </a:r>
              <a:endParaRPr lang="en-US" altLang="zh-CN"/>
            </a:p>
            <a:p>
              <a:pPr algn="ctr"/>
              <a:r>
                <a:rPr lang="zh-CN" altLang="en-US"/>
                <a:t>庆</a:t>
              </a:r>
              <a:endParaRPr lang="en-US" altLang="zh-CN"/>
            </a:p>
            <a:p>
              <a:pPr algn="ctr"/>
              <a:r>
                <a:rPr lang="zh-CN" altLang="en-US"/>
                <a:t>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13" name="矩形 12"/>
            <p:cNvSpPr/>
            <p:nvPr/>
          </p:nvSpPr>
          <p:spPr>
            <a:xfrm>
              <a:off x="1357290" y="4214818"/>
              <a:ext cx="500066" cy="207170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光</a:t>
              </a:r>
              <a:endParaRPr lang="en-US" altLang="zh-CN"/>
            </a:p>
            <a:p>
              <a:pPr algn="ctr"/>
              <a:r>
                <a:rPr lang="zh-CN" altLang="en-US"/>
                <a:t>明</a:t>
              </a:r>
              <a:endParaRPr lang="en-US" altLang="zh-CN"/>
            </a:p>
            <a:p>
              <a:pPr algn="ctr"/>
              <a:r>
                <a:rPr lang="zh-CN" altLang="en-US"/>
                <a:t>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928794" y="4214818"/>
              <a:ext cx="500066" cy="207170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中</a:t>
              </a:r>
              <a:endParaRPr lang="en-US" altLang="zh-CN"/>
            </a:p>
            <a:p>
              <a:pPr algn="ctr"/>
              <a:r>
                <a:rPr lang="zh-CN" altLang="en-US"/>
                <a:t>山</a:t>
              </a:r>
              <a:endParaRPr lang="en-US" altLang="zh-CN"/>
            </a:p>
            <a:p>
              <a:pPr algn="ctr"/>
              <a:r>
                <a:rPr lang="zh-CN" altLang="en-US"/>
                <a:t>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2500298" y="4214818"/>
              <a:ext cx="500066" cy="2071702"/>
            </a:xfrm>
            <a:prstGeom prst="rect">
              <a:avLst/>
            </a:prstGeom>
            <a:solidFill>
              <a:srgbClr val="00B05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墨</a:t>
              </a:r>
              <a:endParaRPr lang="en-US" altLang="zh-CN"/>
            </a:p>
            <a:p>
              <a:pPr algn="ctr"/>
              <a:r>
                <a:rPr lang="zh-CN" altLang="en-US"/>
                <a:t>西</a:t>
              </a:r>
              <a:endParaRPr lang="en-US" altLang="zh-CN"/>
            </a:p>
            <a:p>
              <a:pPr algn="ctr"/>
              <a:r>
                <a:rPr lang="zh-CN" altLang="en-US"/>
                <a:t>哥</a:t>
              </a:r>
              <a:endParaRPr lang="en-US" altLang="zh-CN"/>
            </a:p>
            <a:p>
              <a:pPr algn="ctr"/>
              <a:r>
                <a:rPr lang="zh-CN" altLang="en-US"/>
                <a:t>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16" name="矩形 15"/>
            <p:cNvSpPr/>
            <p:nvPr/>
          </p:nvSpPr>
          <p:spPr>
            <a:xfrm>
              <a:off x="3143240" y="4214818"/>
              <a:ext cx="500066" cy="2071702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金属公司</a:t>
              </a:r>
              <a:endParaRPr lang="en-US" alt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3714744" y="4214818"/>
              <a:ext cx="500066" cy="2071702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塑胶</a:t>
              </a:r>
              <a:endParaRPr lang="en-US" altLang="zh-CN"/>
            </a:p>
            <a:p>
              <a:pPr algn="ctr"/>
              <a:r>
                <a:rPr lang="zh-CN" altLang="en-US"/>
                <a:t>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4286248" y="4214818"/>
              <a:ext cx="500066" cy="2071702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苏州</a:t>
              </a:r>
              <a:endParaRPr lang="en-US" altLang="zh-CN"/>
            </a:p>
            <a:p>
              <a:pPr algn="ctr"/>
              <a:r>
                <a:rPr lang="zh-CN" altLang="en-US"/>
                <a:t>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19" name="矩形 18"/>
            <p:cNvSpPr/>
            <p:nvPr/>
          </p:nvSpPr>
          <p:spPr>
            <a:xfrm>
              <a:off x="4857752" y="4214818"/>
              <a:ext cx="500066" cy="2071702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光明</a:t>
              </a:r>
              <a:endParaRPr lang="en-US" altLang="zh-CN"/>
            </a:p>
            <a:p>
              <a:pPr algn="ctr"/>
              <a:r>
                <a:rPr lang="zh-CN" altLang="en-US"/>
                <a:t>塑胶</a:t>
              </a:r>
              <a:endParaRPr lang="en-US" altLang="zh-CN"/>
            </a:p>
          </p:txBody>
        </p:sp>
        <p:sp>
          <p:nvSpPr>
            <p:cNvPr id="20" name="矩形 19"/>
            <p:cNvSpPr/>
            <p:nvPr/>
          </p:nvSpPr>
          <p:spPr>
            <a:xfrm>
              <a:off x="5429256" y="4214818"/>
              <a:ext cx="500066" cy="2071702"/>
            </a:xfrm>
            <a:prstGeom prst="rect">
              <a:avLst/>
            </a:prstGeom>
            <a:solidFill>
              <a:srgbClr val="0070C0"/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威海</a:t>
              </a:r>
              <a:endParaRPr lang="en-US" altLang="zh-CN"/>
            </a:p>
            <a:p>
              <a:pPr algn="ctr"/>
              <a:r>
                <a:rPr lang="zh-CN" altLang="en-US"/>
                <a:t>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6143636" y="4214818"/>
              <a:ext cx="500066" cy="20717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美立知公司</a:t>
              </a:r>
              <a:endParaRPr lang="en-US" altLang="zh-CN"/>
            </a:p>
          </p:txBody>
        </p:sp>
        <p:sp>
          <p:nvSpPr>
            <p:cNvPr id="22" name="矩形 21"/>
            <p:cNvSpPr/>
            <p:nvPr/>
          </p:nvSpPr>
          <p:spPr>
            <a:xfrm>
              <a:off x="6715140" y="4214818"/>
              <a:ext cx="500066" cy="20717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兴和瑜</a:t>
              </a:r>
              <a:endParaRPr lang="en-US" altLang="zh-CN"/>
            </a:p>
            <a:p>
              <a:pPr algn="ctr"/>
              <a:r>
                <a:rPr lang="zh-CN" altLang="en-US"/>
                <a:t>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7286644" y="4214818"/>
              <a:ext cx="500066" cy="20717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科本</a:t>
              </a:r>
              <a:endParaRPr lang="en-US" altLang="zh-CN"/>
            </a:p>
            <a:p>
              <a:pPr algn="ctr"/>
              <a:r>
                <a:rPr lang="zh-CN" altLang="en-US"/>
                <a:t>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24" name="矩形 23"/>
            <p:cNvSpPr/>
            <p:nvPr/>
          </p:nvSpPr>
          <p:spPr>
            <a:xfrm>
              <a:off x="7858148" y="4214818"/>
              <a:ext cx="500066" cy="20717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亿能公司</a:t>
              </a:r>
              <a:endParaRPr lang="en-US" altLang="zh-CN"/>
            </a:p>
          </p:txBody>
        </p:sp>
        <p:sp>
          <p:nvSpPr>
            <p:cNvPr id="25" name="矩形 24"/>
            <p:cNvSpPr/>
            <p:nvPr/>
          </p:nvSpPr>
          <p:spPr>
            <a:xfrm>
              <a:off x="8429652" y="4214818"/>
              <a:ext cx="500066" cy="2071702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其它公</a:t>
              </a:r>
              <a:endParaRPr lang="en-US" altLang="zh-CN"/>
            </a:p>
            <a:p>
              <a:pPr algn="ctr"/>
              <a:r>
                <a:rPr lang="zh-CN" altLang="en-US"/>
                <a:t>司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5857884" y="2357430"/>
              <a:ext cx="1714512" cy="4286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/>
                <a:t>风控中心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643042" y="1857364"/>
              <a:ext cx="1714512" cy="428628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/>
                <a:t>供应链中心</a:t>
              </a:r>
            </a:p>
          </p:txBody>
        </p:sp>
        <p:cxnSp>
          <p:nvCxnSpPr>
            <p:cNvPr id="28" name="直接连接符 27"/>
            <p:cNvCxnSpPr>
              <a:stCxn id="5" idx="2"/>
              <a:endCxn id="6" idx="0"/>
            </p:cNvCxnSpPr>
            <p:nvPr/>
          </p:nvCxnSpPr>
          <p:spPr>
            <a:xfrm rot="5400000">
              <a:off x="3714744" y="2428868"/>
              <a:ext cx="1714512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肘形连接符 28"/>
            <p:cNvCxnSpPr>
              <a:stCxn id="7" idx="0"/>
              <a:endCxn id="8" idx="0"/>
            </p:cNvCxnSpPr>
            <p:nvPr/>
          </p:nvCxnSpPr>
          <p:spPr>
            <a:xfrm rot="5400000" flipH="1" flipV="1">
              <a:off x="4572000" y="285728"/>
              <a:ext cx="1588" cy="6000792"/>
            </a:xfrm>
            <a:prstGeom prst="bentConnector3">
              <a:avLst>
                <a:gd name="adj1" fmla="val 143954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肘形连接符 29"/>
            <p:cNvCxnSpPr>
              <a:stCxn id="11" idx="0"/>
              <a:endCxn id="15" idx="0"/>
            </p:cNvCxnSpPr>
            <p:nvPr/>
          </p:nvCxnSpPr>
          <p:spPr>
            <a:xfrm rot="5400000" flipH="1" flipV="1">
              <a:off x="1607323" y="3071810"/>
              <a:ext cx="1588" cy="2286016"/>
            </a:xfrm>
            <a:prstGeom prst="bentConnector3">
              <a:avLst>
                <a:gd name="adj1" fmla="val 143954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肘形连接符 30"/>
            <p:cNvCxnSpPr>
              <a:stCxn id="16" idx="0"/>
              <a:endCxn id="20" idx="0"/>
            </p:cNvCxnSpPr>
            <p:nvPr/>
          </p:nvCxnSpPr>
          <p:spPr>
            <a:xfrm rot="5400000" flipH="1" flipV="1">
              <a:off x="4536281" y="3071810"/>
              <a:ext cx="1588" cy="2286016"/>
            </a:xfrm>
            <a:prstGeom prst="bentConnector3">
              <a:avLst>
                <a:gd name="adj1" fmla="val 143954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肘形连接符 31"/>
            <p:cNvCxnSpPr>
              <a:stCxn id="21" idx="0"/>
              <a:endCxn id="25" idx="0"/>
            </p:cNvCxnSpPr>
            <p:nvPr/>
          </p:nvCxnSpPr>
          <p:spPr>
            <a:xfrm rot="5400000" flipH="1" flipV="1">
              <a:off x="7536677" y="3071810"/>
              <a:ext cx="1588" cy="2286016"/>
            </a:xfrm>
            <a:prstGeom prst="bentConnector3">
              <a:avLst>
                <a:gd name="adj1" fmla="val 14395466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直接连接符 32"/>
            <p:cNvCxnSpPr/>
            <p:nvPr/>
          </p:nvCxnSpPr>
          <p:spPr>
            <a:xfrm rot="5400000">
              <a:off x="1393009" y="4036223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/>
            <p:nvPr/>
          </p:nvCxnSpPr>
          <p:spPr>
            <a:xfrm rot="5400000">
              <a:off x="4322761" y="4035429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 rot="5400000">
              <a:off x="7393007" y="4035429"/>
              <a:ext cx="35719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直接连接符 35"/>
            <p:cNvCxnSpPr>
              <a:stCxn id="27" idx="3"/>
              <a:endCxn id="10" idx="1"/>
            </p:cNvCxnSpPr>
            <p:nvPr/>
          </p:nvCxnSpPr>
          <p:spPr>
            <a:xfrm>
              <a:off x="3357554" y="2071678"/>
              <a:ext cx="250033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>
              <a:stCxn id="9" idx="3"/>
              <a:endCxn id="26" idx="1"/>
            </p:cNvCxnSpPr>
            <p:nvPr/>
          </p:nvCxnSpPr>
          <p:spPr>
            <a:xfrm>
              <a:off x="3357554" y="2571744"/>
              <a:ext cx="250033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2285984" y="116632"/>
            <a:ext cx="6858016" cy="548680"/>
          </a:xfrm>
        </p:spPr>
        <p:txBody>
          <a:bodyPr/>
          <a:lstStyle/>
          <a:p>
            <a:r>
              <a:rPr lang="zh-CN" altLang="en-US"/>
              <a:t>产业分布</a:t>
            </a:r>
            <a:endParaRPr lang="zh-CN" altLang="en-US" dirty="0"/>
          </a:p>
        </p:txBody>
      </p:sp>
      <p:grpSp>
        <p:nvGrpSpPr>
          <p:cNvPr id="5" name="Group 112"/>
          <p:cNvGrpSpPr>
            <a:grpSpLocks/>
          </p:cNvGrpSpPr>
          <p:nvPr/>
        </p:nvGrpSpPr>
        <p:grpSpPr bwMode="auto">
          <a:xfrm>
            <a:off x="-17463" y="3978294"/>
            <a:ext cx="9018619" cy="2165350"/>
            <a:chOff x="-8" y="2951"/>
            <a:chExt cx="5761" cy="1364"/>
          </a:xfrm>
        </p:grpSpPr>
        <p:sp>
          <p:nvSpPr>
            <p:cNvPr id="6" name="Line 113"/>
            <p:cNvSpPr>
              <a:spLocks noChangeShapeType="1"/>
            </p:cNvSpPr>
            <p:nvPr/>
          </p:nvSpPr>
          <p:spPr bwMode="auto">
            <a:xfrm>
              <a:off x="2872" y="2951"/>
              <a:ext cx="2881" cy="1038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Line 114"/>
            <p:cNvSpPr>
              <a:spLocks noChangeShapeType="1"/>
            </p:cNvSpPr>
            <p:nvPr/>
          </p:nvSpPr>
          <p:spPr bwMode="auto">
            <a:xfrm>
              <a:off x="2872" y="2951"/>
              <a:ext cx="2881" cy="1222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Line 115"/>
            <p:cNvSpPr>
              <a:spLocks noChangeShapeType="1"/>
            </p:cNvSpPr>
            <p:nvPr/>
          </p:nvSpPr>
          <p:spPr bwMode="auto">
            <a:xfrm>
              <a:off x="2872" y="2951"/>
              <a:ext cx="2732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Line 116"/>
            <p:cNvSpPr>
              <a:spLocks noChangeShapeType="1"/>
            </p:cNvSpPr>
            <p:nvPr/>
          </p:nvSpPr>
          <p:spPr bwMode="auto">
            <a:xfrm>
              <a:off x="2872" y="2951"/>
              <a:ext cx="2289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Line 117"/>
            <p:cNvSpPr>
              <a:spLocks noChangeShapeType="1"/>
            </p:cNvSpPr>
            <p:nvPr/>
          </p:nvSpPr>
          <p:spPr bwMode="auto">
            <a:xfrm>
              <a:off x="2872" y="2951"/>
              <a:ext cx="1872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Line 118"/>
            <p:cNvSpPr>
              <a:spLocks noChangeShapeType="1"/>
            </p:cNvSpPr>
            <p:nvPr/>
          </p:nvSpPr>
          <p:spPr bwMode="auto">
            <a:xfrm>
              <a:off x="2872" y="2951"/>
              <a:ext cx="1453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Line 119"/>
            <p:cNvSpPr>
              <a:spLocks noChangeShapeType="1"/>
            </p:cNvSpPr>
            <p:nvPr/>
          </p:nvSpPr>
          <p:spPr bwMode="auto">
            <a:xfrm>
              <a:off x="2872" y="2951"/>
              <a:ext cx="1083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Line 120"/>
            <p:cNvSpPr>
              <a:spLocks noChangeShapeType="1"/>
            </p:cNvSpPr>
            <p:nvPr/>
          </p:nvSpPr>
          <p:spPr bwMode="auto">
            <a:xfrm>
              <a:off x="2872" y="2951"/>
              <a:ext cx="715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121"/>
            <p:cNvSpPr>
              <a:spLocks noChangeShapeType="1"/>
            </p:cNvSpPr>
            <p:nvPr/>
          </p:nvSpPr>
          <p:spPr bwMode="auto">
            <a:xfrm>
              <a:off x="2872" y="2951"/>
              <a:ext cx="346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122"/>
            <p:cNvSpPr>
              <a:spLocks noChangeShapeType="1"/>
            </p:cNvSpPr>
            <p:nvPr/>
          </p:nvSpPr>
          <p:spPr bwMode="auto">
            <a:xfrm>
              <a:off x="2872" y="2951"/>
              <a:ext cx="1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23"/>
            <p:cNvSpPr>
              <a:spLocks noChangeShapeType="1"/>
            </p:cNvSpPr>
            <p:nvPr/>
          </p:nvSpPr>
          <p:spPr bwMode="auto">
            <a:xfrm>
              <a:off x="2872" y="2951"/>
              <a:ext cx="2881" cy="898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Line 124"/>
            <p:cNvSpPr>
              <a:spLocks noChangeShapeType="1"/>
            </p:cNvSpPr>
            <p:nvPr/>
          </p:nvSpPr>
          <p:spPr bwMode="auto">
            <a:xfrm>
              <a:off x="2872" y="2951"/>
              <a:ext cx="2881" cy="773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Line 125"/>
            <p:cNvSpPr>
              <a:spLocks noChangeShapeType="1"/>
            </p:cNvSpPr>
            <p:nvPr/>
          </p:nvSpPr>
          <p:spPr bwMode="auto">
            <a:xfrm>
              <a:off x="2872" y="2951"/>
              <a:ext cx="2881" cy="666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Line 126"/>
            <p:cNvSpPr>
              <a:spLocks noChangeShapeType="1"/>
            </p:cNvSpPr>
            <p:nvPr/>
          </p:nvSpPr>
          <p:spPr bwMode="auto">
            <a:xfrm>
              <a:off x="2872" y="2951"/>
              <a:ext cx="2881" cy="557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Line 127"/>
            <p:cNvSpPr>
              <a:spLocks noChangeShapeType="1"/>
            </p:cNvSpPr>
            <p:nvPr/>
          </p:nvSpPr>
          <p:spPr bwMode="auto">
            <a:xfrm>
              <a:off x="2898" y="2951"/>
              <a:ext cx="2855" cy="466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Line 128"/>
            <p:cNvSpPr>
              <a:spLocks noChangeShapeType="1"/>
            </p:cNvSpPr>
            <p:nvPr/>
          </p:nvSpPr>
          <p:spPr bwMode="auto">
            <a:xfrm>
              <a:off x="2872" y="2951"/>
              <a:ext cx="2881" cy="37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Line 129"/>
            <p:cNvSpPr>
              <a:spLocks noChangeShapeType="1"/>
            </p:cNvSpPr>
            <p:nvPr/>
          </p:nvSpPr>
          <p:spPr bwMode="auto">
            <a:xfrm>
              <a:off x="2872" y="2951"/>
              <a:ext cx="2881" cy="29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Line 130"/>
            <p:cNvSpPr>
              <a:spLocks noChangeShapeType="1"/>
            </p:cNvSpPr>
            <p:nvPr/>
          </p:nvSpPr>
          <p:spPr bwMode="auto">
            <a:xfrm>
              <a:off x="2872" y="2951"/>
              <a:ext cx="2881" cy="216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Line 131"/>
            <p:cNvSpPr>
              <a:spLocks noChangeShapeType="1"/>
            </p:cNvSpPr>
            <p:nvPr/>
          </p:nvSpPr>
          <p:spPr bwMode="auto">
            <a:xfrm>
              <a:off x="2872" y="2951"/>
              <a:ext cx="2881" cy="155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Line 132"/>
            <p:cNvSpPr>
              <a:spLocks noChangeShapeType="1"/>
            </p:cNvSpPr>
            <p:nvPr/>
          </p:nvSpPr>
          <p:spPr bwMode="auto">
            <a:xfrm>
              <a:off x="2872" y="2951"/>
              <a:ext cx="2881" cy="9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Line 133"/>
            <p:cNvSpPr>
              <a:spLocks noChangeShapeType="1"/>
            </p:cNvSpPr>
            <p:nvPr/>
          </p:nvSpPr>
          <p:spPr bwMode="auto">
            <a:xfrm>
              <a:off x="2872" y="2951"/>
              <a:ext cx="2881" cy="46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Line 134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135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1038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136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1222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37"/>
            <p:cNvSpPr>
              <a:spLocks noChangeShapeType="1"/>
            </p:cNvSpPr>
            <p:nvPr/>
          </p:nvSpPr>
          <p:spPr bwMode="auto">
            <a:xfrm flipH="1">
              <a:off x="143" y="2951"/>
              <a:ext cx="2729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Line 138"/>
            <p:cNvSpPr>
              <a:spLocks noChangeShapeType="1"/>
            </p:cNvSpPr>
            <p:nvPr/>
          </p:nvSpPr>
          <p:spPr bwMode="auto">
            <a:xfrm flipH="1">
              <a:off x="586" y="2951"/>
              <a:ext cx="2286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Line 139"/>
            <p:cNvSpPr>
              <a:spLocks noChangeShapeType="1"/>
            </p:cNvSpPr>
            <p:nvPr/>
          </p:nvSpPr>
          <p:spPr bwMode="auto">
            <a:xfrm flipH="1">
              <a:off x="1002" y="2951"/>
              <a:ext cx="1870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Line 140"/>
            <p:cNvSpPr>
              <a:spLocks noChangeShapeType="1"/>
            </p:cNvSpPr>
            <p:nvPr/>
          </p:nvSpPr>
          <p:spPr bwMode="auto">
            <a:xfrm flipH="1">
              <a:off x="1421" y="2951"/>
              <a:ext cx="1451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Line 141"/>
            <p:cNvSpPr>
              <a:spLocks noChangeShapeType="1"/>
            </p:cNvSpPr>
            <p:nvPr/>
          </p:nvSpPr>
          <p:spPr bwMode="auto">
            <a:xfrm flipH="1">
              <a:off x="1794" y="2951"/>
              <a:ext cx="1078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Line 142"/>
            <p:cNvSpPr>
              <a:spLocks noChangeShapeType="1"/>
            </p:cNvSpPr>
            <p:nvPr/>
          </p:nvSpPr>
          <p:spPr bwMode="auto">
            <a:xfrm flipH="1">
              <a:off x="2160" y="2951"/>
              <a:ext cx="712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Line 143"/>
            <p:cNvSpPr>
              <a:spLocks noChangeShapeType="1"/>
            </p:cNvSpPr>
            <p:nvPr/>
          </p:nvSpPr>
          <p:spPr bwMode="auto">
            <a:xfrm flipH="1">
              <a:off x="2530" y="2951"/>
              <a:ext cx="342" cy="136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144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898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145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773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Line 146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666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Line 147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557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Line 148"/>
            <p:cNvSpPr>
              <a:spLocks noChangeShapeType="1"/>
            </p:cNvSpPr>
            <p:nvPr/>
          </p:nvSpPr>
          <p:spPr bwMode="auto">
            <a:xfrm flipH="1">
              <a:off x="-8" y="2951"/>
              <a:ext cx="2856" cy="466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Line 149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37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Line 150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294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Line 151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216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Line 152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155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Line 153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9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Line 154"/>
            <p:cNvSpPr>
              <a:spLocks noChangeShapeType="1"/>
            </p:cNvSpPr>
            <p:nvPr/>
          </p:nvSpPr>
          <p:spPr bwMode="auto">
            <a:xfrm flipH="1">
              <a:off x="-8" y="2951"/>
              <a:ext cx="2880" cy="46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Line 155"/>
            <p:cNvSpPr>
              <a:spLocks noChangeShapeType="1"/>
            </p:cNvSpPr>
            <p:nvPr/>
          </p:nvSpPr>
          <p:spPr bwMode="auto">
            <a:xfrm>
              <a:off x="-8" y="4128"/>
              <a:ext cx="5761" cy="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Line 156"/>
            <p:cNvSpPr>
              <a:spLocks noChangeShapeType="1"/>
            </p:cNvSpPr>
            <p:nvPr/>
          </p:nvSpPr>
          <p:spPr bwMode="auto">
            <a:xfrm>
              <a:off x="-8" y="3941"/>
              <a:ext cx="5761" cy="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Line 157"/>
            <p:cNvSpPr>
              <a:spLocks noChangeShapeType="1"/>
            </p:cNvSpPr>
            <p:nvPr/>
          </p:nvSpPr>
          <p:spPr bwMode="auto">
            <a:xfrm>
              <a:off x="-8" y="3772"/>
              <a:ext cx="5758" cy="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Line 158"/>
            <p:cNvSpPr>
              <a:spLocks noChangeShapeType="1"/>
            </p:cNvSpPr>
            <p:nvPr/>
          </p:nvSpPr>
          <p:spPr bwMode="auto">
            <a:xfrm>
              <a:off x="-8" y="3622"/>
              <a:ext cx="5758" cy="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Line 159"/>
            <p:cNvSpPr>
              <a:spLocks noChangeShapeType="1"/>
            </p:cNvSpPr>
            <p:nvPr/>
          </p:nvSpPr>
          <p:spPr bwMode="auto">
            <a:xfrm>
              <a:off x="-8" y="3492"/>
              <a:ext cx="5761" cy="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Line 160"/>
            <p:cNvSpPr>
              <a:spLocks noChangeShapeType="1"/>
            </p:cNvSpPr>
            <p:nvPr/>
          </p:nvSpPr>
          <p:spPr bwMode="auto">
            <a:xfrm>
              <a:off x="-8" y="3369"/>
              <a:ext cx="5761" cy="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Line 161"/>
            <p:cNvSpPr>
              <a:spLocks noChangeShapeType="1"/>
            </p:cNvSpPr>
            <p:nvPr/>
          </p:nvSpPr>
          <p:spPr bwMode="auto">
            <a:xfrm>
              <a:off x="-8" y="3256"/>
              <a:ext cx="5761" cy="3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Line 162"/>
            <p:cNvSpPr>
              <a:spLocks noChangeShapeType="1"/>
            </p:cNvSpPr>
            <p:nvPr/>
          </p:nvSpPr>
          <p:spPr bwMode="auto">
            <a:xfrm>
              <a:off x="-8" y="3167"/>
              <a:ext cx="5734" cy="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Line 163"/>
            <p:cNvSpPr>
              <a:spLocks noChangeShapeType="1"/>
            </p:cNvSpPr>
            <p:nvPr/>
          </p:nvSpPr>
          <p:spPr bwMode="auto">
            <a:xfrm flipV="1">
              <a:off x="-8" y="3090"/>
              <a:ext cx="5761" cy="3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Line 164"/>
            <p:cNvSpPr>
              <a:spLocks noChangeShapeType="1"/>
            </p:cNvSpPr>
            <p:nvPr/>
          </p:nvSpPr>
          <p:spPr bwMode="auto">
            <a:xfrm>
              <a:off x="-8" y="3039"/>
              <a:ext cx="5761" cy="3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Line 165"/>
            <p:cNvSpPr>
              <a:spLocks noChangeShapeType="1"/>
            </p:cNvSpPr>
            <p:nvPr/>
          </p:nvSpPr>
          <p:spPr bwMode="auto">
            <a:xfrm flipV="1">
              <a:off x="-8" y="3012"/>
              <a:ext cx="5761" cy="8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Line 166"/>
            <p:cNvSpPr>
              <a:spLocks noChangeShapeType="1"/>
            </p:cNvSpPr>
            <p:nvPr/>
          </p:nvSpPr>
          <p:spPr bwMode="auto">
            <a:xfrm>
              <a:off x="18" y="2981"/>
              <a:ext cx="5735" cy="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Line 167"/>
            <p:cNvSpPr>
              <a:spLocks noChangeShapeType="1"/>
            </p:cNvSpPr>
            <p:nvPr/>
          </p:nvSpPr>
          <p:spPr bwMode="auto">
            <a:xfrm>
              <a:off x="-8" y="2965"/>
              <a:ext cx="5761" cy="1"/>
            </a:xfrm>
            <a:prstGeom prst="line">
              <a:avLst/>
            </a:prstGeom>
            <a:noFill/>
            <a:ln w="3175">
              <a:solidFill>
                <a:srgbClr val="969696">
                  <a:alpha val="39999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61" name="Group 168"/>
          <p:cNvGrpSpPr>
            <a:grpSpLocks/>
          </p:cNvGrpSpPr>
          <p:nvPr/>
        </p:nvGrpSpPr>
        <p:grpSpPr bwMode="auto">
          <a:xfrm>
            <a:off x="628650" y="1474804"/>
            <a:ext cx="8180388" cy="4240212"/>
            <a:chOff x="303" y="1056"/>
            <a:chExt cx="5153" cy="2671"/>
          </a:xfrm>
        </p:grpSpPr>
        <p:sp>
          <p:nvSpPr>
            <p:cNvPr id="62" name="Freeform 169"/>
            <p:cNvSpPr>
              <a:spLocks/>
            </p:cNvSpPr>
            <p:nvPr/>
          </p:nvSpPr>
          <p:spPr bwMode="auto">
            <a:xfrm>
              <a:off x="2416" y="2576"/>
              <a:ext cx="49" cy="95"/>
            </a:xfrm>
            <a:custGeom>
              <a:avLst/>
              <a:gdLst>
                <a:gd name="T0" fmla="*/ 34 w 54"/>
                <a:gd name="T1" fmla="*/ 14 h 103"/>
                <a:gd name="T2" fmla="*/ 17 w 54"/>
                <a:gd name="T3" fmla="*/ 29 h 103"/>
                <a:gd name="T4" fmla="*/ 0 w 54"/>
                <a:gd name="T5" fmla="*/ 29 h 103"/>
                <a:gd name="T6" fmla="*/ 13 w 54"/>
                <a:gd name="T7" fmla="*/ 52 h 103"/>
                <a:gd name="T8" fmla="*/ 17 w 54"/>
                <a:gd name="T9" fmla="*/ 60 h 103"/>
                <a:gd name="T10" fmla="*/ 37 w 54"/>
                <a:gd name="T11" fmla="*/ 82 h 103"/>
                <a:gd name="T12" fmla="*/ 44 w 54"/>
                <a:gd name="T13" fmla="*/ 42 h 103"/>
                <a:gd name="T14" fmla="*/ 42 w 54"/>
                <a:gd name="T15" fmla="*/ 14 h 103"/>
                <a:gd name="T16" fmla="*/ 27 w 54"/>
                <a:gd name="T17" fmla="*/ 6 h 103"/>
                <a:gd name="T18" fmla="*/ 34 w 54"/>
                <a:gd name="T19" fmla="*/ 14 h 10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4"/>
                <a:gd name="T31" fmla="*/ 0 h 103"/>
                <a:gd name="T32" fmla="*/ 54 w 54"/>
                <a:gd name="T33" fmla="*/ 103 h 10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4" h="103">
                  <a:moveTo>
                    <a:pt x="42" y="16"/>
                  </a:moveTo>
                  <a:cubicBezTo>
                    <a:pt x="31" y="23"/>
                    <a:pt x="25" y="22"/>
                    <a:pt x="21" y="34"/>
                  </a:cubicBezTo>
                  <a:cubicBezTo>
                    <a:pt x="10" y="27"/>
                    <a:pt x="5" y="19"/>
                    <a:pt x="0" y="34"/>
                  </a:cubicBezTo>
                  <a:cubicBezTo>
                    <a:pt x="5" y="50"/>
                    <a:pt x="1" y="40"/>
                    <a:pt x="15" y="61"/>
                  </a:cubicBezTo>
                  <a:cubicBezTo>
                    <a:pt x="17" y="64"/>
                    <a:pt x="21" y="70"/>
                    <a:pt x="21" y="70"/>
                  </a:cubicBezTo>
                  <a:cubicBezTo>
                    <a:pt x="24" y="97"/>
                    <a:pt x="20" y="103"/>
                    <a:pt x="45" y="97"/>
                  </a:cubicBezTo>
                  <a:cubicBezTo>
                    <a:pt x="50" y="81"/>
                    <a:pt x="50" y="65"/>
                    <a:pt x="54" y="49"/>
                  </a:cubicBezTo>
                  <a:cubicBezTo>
                    <a:pt x="53" y="38"/>
                    <a:pt x="54" y="27"/>
                    <a:pt x="51" y="16"/>
                  </a:cubicBezTo>
                  <a:cubicBezTo>
                    <a:pt x="49" y="10"/>
                    <a:pt x="33" y="0"/>
                    <a:pt x="33" y="7"/>
                  </a:cubicBezTo>
                  <a:cubicBezTo>
                    <a:pt x="33" y="11"/>
                    <a:pt x="39" y="13"/>
                    <a:pt x="42" y="16"/>
                  </a:cubicBezTo>
                  <a:close/>
                </a:path>
              </a:pathLst>
            </a:custGeom>
            <a:solidFill>
              <a:srgbClr val="6D6FC3">
                <a:alpha val="89803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6D6FC3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  <p:grpSp>
          <p:nvGrpSpPr>
            <p:cNvPr id="63" name="Group 170"/>
            <p:cNvGrpSpPr>
              <a:grpSpLocks/>
            </p:cNvGrpSpPr>
            <p:nvPr/>
          </p:nvGrpSpPr>
          <p:grpSpPr bwMode="auto">
            <a:xfrm>
              <a:off x="303" y="1056"/>
              <a:ext cx="5153" cy="2671"/>
              <a:chOff x="303" y="1056"/>
              <a:chExt cx="5153" cy="2671"/>
            </a:xfrm>
          </p:grpSpPr>
          <p:sp>
            <p:nvSpPr>
              <p:cNvPr id="65" name="Freeform 171"/>
              <p:cNvSpPr>
                <a:spLocks/>
              </p:cNvSpPr>
              <p:nvPr/>
            </p:nvSpPr>
            <p:spPr bwMode="auto">
              <a:xfrm>
                <a:off x="303" y="2144"/>
                <a:ext cx="1046" cy="1129"/>
              </a:xfrm>
              <a:custGeom>
                <a:avLst/>
                <a:gdLst>
                  <a:gd name="T0" fmla="*/ 719 w 1141"/>
                  <a:gd name="T1" fmla="*/ 86 h 1231"/>
                  <a:gd name="T2" fmla="*/ 743 w 1141"/>
                  <a:gd name="T3" fmla="*/ 132 h 1231"/>
                  <a:gd name="T4" fmla="*/ 743 w 1141"/>
                  <a:gd name="T5" fmla="*/ 198 h 1231"/>
                  <a:gd name="T6" fmla="*/ 754 w 1141"/>
                  <a:gd name="T7" fmla="*/ 228 h 1231"/>
                  <a:gd name="T8" fmla="*/ 820 w 1141"/>
                  <a:gd name="T9" fmla="*/ 349 h 1231"/>
                  <a:gd name="T10" fmla="*/ 951 w 1141"/>
                  <a:gd name="T11" fmla="*/ 384 h 1231"/>
                  <a:gd name="T12" fmla="*/ 955 w 1141"/>
                  <a:gd name="T13" fmla="*/ 400 h 1231"/>
                  <a:gd name="T14" fmla="*/ 910 w 1141"/>
                  <a:gd name="T15" fmla="*/ 420 h 1231"/>
                  <a:gd name="T16" fmla="*/ 890 w 1141"/>
                  <a:gd name="T17" fmla="*/ 475 h 1231"/>
                  <a:gd name="T18" fmla="*/ 844 w 1141"/>
                  <a:gd name="T19" fmla="*/ 505 h 1231"/>
                  <a:gd name="T20" fmla="*/ 794 w 1141"/>
                  <a:gd name="T21" fmla="*/ 566 h 1231"/>
                  <a:gd name="T22" fmla="*/ 779 w 1141"/>
                  <a:gd name="T23" fmla="*/ 596 h 1231"/>
                  <a:gd name="T24" fmla="*/ 774 w 1141"/>
                  <a:gd name="T25" fmla="*/ 632 h 1231"/>
                  <a:gd name="T26" fmla="*/ 769 w 1141"/>
                  <a:gd name="T27" fmla="*/ 647 h 1231"/>
                  <a:gd name="T28" fmla="*/ 764 w 1141"/>
                  <a:gd name="T29" fmla="*/ 753 h 1231"/>
                  <a:gd name="T30" fmla="*/ 749 w 1141"/>
                  <a:gd name="T31" fmla="*/ 758 h 1231"/>
                  <a:gd name="T32" fmla="*/ 703 w 1141"/>
                  <a:gd name="T33" fmla="*/ 793 h 1231"/>
                  <a:gd name="T34" fmla="*/ 663 w 1141"/>
                  <a:gd name="T35" fmla="*/ 879 h 1231"/>
                  <a:gd name="T36" fmla="*/ 638 w 1141"/>
                  <a:gd name="T37" fmla="*/ 909 h 1231"/>
                  <a:gd name="T38" fmla="*/ 598 w 1141"/>
                  <a:gd name="T39" fmla="*/ 980 h 1231"/>
                  <a:gd name="T40" fmla="*/ 527 w 1141"/>
                  <a:gd name="T41" fmla="*/ 1035 h 1231"/>
                  <a:gd name="T42" fmla="*/ 451 w 1141"/>
                  <a:gd name="T43" fmla="*/ 1030 h 1231"/>
                  <a:gd name="T44" fmla="*/ 431 w 1141"/>
                  <a:gd name="T45" fmla="*/ 1025 h 1231"/>
                  <a:gd name="T46" fmla="*/ 411 w 1141"/>
                  <a:gd name="T47" fmla="*/ 935 h 1231"/>
                  <a:gd name="T48" fmla="*/ 396 w 1141"/>
                  <a:gd name="T49" fmla="*/ 879 h 1231"/>
                  <a:gd name="T50" fmla="*/ 391 w 1141"/>
                  <a:gd name="T51" fmla="*/ 747 h 1231"/>
                  <a:gd name="T52" fmla="*/ 396 w 1141"/>
                  <a:gd name="T53" fmla="*/ 697 h 1231"/>
                  <a:gd name="T54" fmla="*/ 416 w 1141"/>
                  <a:gd name="T55" fmla="*/ 667 h 1231"/>
                  <a:gd name="T56" fmla="*/ 370 w 1141"/>
                  <a:gd name="T57" fmla="*/ 586 h 1231"/>
                  <a:gd name="T58" fmla="*/ 350 w 1141"/>
                  <a:gd name="T59" fmla="*/ 556 h 1231"/>
                  <a:gd name="T60" fmla="*/ 356 w 1141"/>
                  <a:gd name="T61" fmla="*/ 491 h 1231"/>
                  <a:gd name="T62" fmla="*/ 346 w 1141"/>
                  <a:gd name="T63" fmla="*/ 475 h 1231"/>
                  <a:gd name="T64" fmla="*/ 315 w 1141"/>
                  <a:gd name="T65" fmla="*/ 465 h 1231"/>
                  <a:gd name="T66" fmla="*/ 249 w 1141"/>
                  <a:gd name="T67" fmla="*/ 460 h 1231"/>
                  <a:gd name="T68" fmla="*/ 239 w 1141"/>
                  <a:gd name="T69" fmla="*/ 475 h 1231"/>
                  <a:gd name="T70" fmla="*/ 235 w 1141"/>
                  <a:gd name="T71" fmla="*/ 491 h 1231"/>
                  <a:gd name="T72" fmla="*/ 209 w 1141"/>
                  <a:gd name="T73" fmla="*/ 485 h 1231"/>
                  <a:gd name="T74" fmla="*/ 104 w 1141"/>
                  <a:gd name="T75" fmla="*/ 465 h 1231"/>
                  <a:gd name="T76" fmla="*/ 68 w 1141"/>
                  <a:gd name="T77" fmla="*/ 430 h 1231"/>
                  <a:gd name="T78" fmla="*/ 28 w 1141"/>
                  <a:gd name="T79" fmla="*/ 374 h 1231"/>
                  <a:gd name="T80" fmla="*/ 43 w 1141"/>
                  <a:gd name="T81" fmla="*/ 259 h 1231"/>
                  <a:gd name="T82" fmla="*/ 63 w 1141"/>
                  <a:gd name="T83" fmla="*/ 183 h 1231"/>
                  <a:gd name="T84" fmla="*/ 73 w 1141"/>
                  <a:gd name="T85" fmla="*/ 168 h 1231"/>
                  <a:gd name="T86" fmla="*/ 118 w 1141"/>
                  <a:gd name="T87" fmla="*/ 142 h 1231"/>
                  <a:gd name="T88" fmla="*/ 144 w 1141"/>
                  <a:gd name="T89" fmla="*/ 82 h 1231"/>
                  <a:gd name="T90" fmla="*/ 164 w 1141"/>
                  <a:gd name="T91" fmla="*/ 51 h 1231"/>
                  <a:gd name="T92" fmla="*/ 229 w 1141"/>
                  <a:gd name="T93" fmla="*/ 36 h 1231"/>
                  <a:gd name="T94" fmla="*/ 310 w 1141"/>
                  <a:gd name="T95" fmla="*/ 26 h 1231"/>
                  <a:gd name="T96" fmla="*/ 370 w 1141"/>
                  <a:gd name="T97" fmla="*/ 16 h 1231"/>
                  <a:gd name="T98" fmla="*/ 441 w 1141"/>
                  <a:gd name="T99" fmla="*/ 16 h 1231"/>
                  <a:gd name="T100" fmla="*/ 507 w 1141"/>
                  <a:gd name="T101" fmla="*/ 92 h 1231"/>
                  <a:gd name="T102" fmla="*/ 567 w 1141"/>
                  <a:gd name="T103" fmla="*/ 86 h 1231"/>
                  <a:gd name="T104" fmla="*/ 578 w 1141"/>
                  <a:gd name="T105" fmla="*/ 72 h 1231"/>
                  <a:gd name="T106" fmla="*/ 592 w 1141"/>
                  <a:gd name="T107" fmla="*/ 66 h 1231"/>
                  <a:gd name="T108" fmla="*/ 719 w 1141"/>
                  <a:gd name="T109" fmla="*/ 86 h 1231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1141"/>
                  <a:gd name="T166" fmla="*/ 0 h 1231"/>
                  <a:gd name="T167" fmla="*/ 1141 w 1141"/>
                  <a:gd name="T168" fmla="*/ 1231 h 1231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1141" h="1231">
                    <a:moveTo>
                      <a:pt x="855" y="103"/>
                    </a:moveTo>
                    <a:cubicBezTo>
                      <a:pt x="862" y="125"/>
                      <a:pt x="878" y="135"/>
                      <a:pt x="885" y="157"/>
                    </a:cubicBezTo>
                    <a:cubicBezTo>
                      <a:pt x="879" y="202"/>
                      <a:pt x="875" y="198"/>
                      <a:pt x="885" y="235"/>
                    </a:cubicBezTo>
                    <a:cubicBezTo>
                      <a:pt x="888" y="247"/>
                      <a:pt x="897" y="271"/>
                      <a:pt x="897" y="271"/>
                    </a:cubicBezTo>
                    <a:cubicBezTo>
                      <a:pt x="905" y="326"/>
                      <a:pt x="927" y="383"/>
                      <a:pt x="975" y="415"/>
                    </a:cubicBezTo>
                    <a:cubicBezTo>
                      <a:pt x="1017" y="478"/>
                      <a:pt x="1025" y="452"/>
                      <a:pt x="1131" y="457"/>
                    </a:cubicBezTo>
                    <a:cubicBezTo>
                      <a:pt x="1133" y="463"/>
                      <a:pt x="1141" y="471"/>
                      <a:pt x="1137" y="475"/>
                    </a:cubicBezTo>
                    <a:cubicBezTo>
                      <a:pt x="1123" y="489"/>
                      <a:pt x="1099" y="488"/>
                      <a:pt x="1083" y="499"/>
                    </a:cubicBezTo>
                    <a:cubicBezTo>
                      <a:pt x="1067" y="522"/>
                      <a:pt x="1071" y="541"/>
                      <a:pt x="1059" y="565"/>
                    </a:cubicBezTo>
                    <a:cubicBezTo>
                      <a:pt x="1049" y="584"/>
                      <a:pt x="1024" y="595"/>
                      <a:pt x="1005" y="601"/>
                    </a:cubicBezTo>
                    <a:cubicBezTo>
                      <a:pt x="992" y="640"/>
                      <a:pt x="986" y="659"/>
                      <a:pt x="945" y="673"/>
                    </a:cubicBezTo>
                    <a:cubicBezTo>
                      <a:pt x="941" y="686"/>
                      <a:pt x="931" y="696"/>
                      <a:pt x="927" y="709"/>
                    </a:cubicBezTo>
                    <a:cubicBezTo>
                      <a:pt x="923" y="723"/>
                      <a:pt x="924" y="737"/>
                      <a:pt x="921" y="751"/>
                    </a:cubicBezTo>
                    <a:cubicBezTo>
                      <a:pt x="920" y="757"/>
                      <a:pt x="917" y="763"/>
                      <a:pt x="915" y="769"/>
                    </a:cubicBezTo>
                    <a:cubicBezTo>
                      <a:pt x="913" y="811"/>
                      <a:pt x="917" y="854"/>
                      <a:pt x="909" y="895"/>
                    </a:cubicBezTo>
                    <a:cubicBezTo>
                      <a:pt x="908" y="901"/>
                      <a:pt x="897" y="898"/>
                      <a:pt x="891" y="901"/>
                    </a:cubicBezTo>
                    <a:cubicBezTo>
                      <a:pt x="870" y="911"/>
                      <a:pt x="856" y="930"/>
                      <a:pt x="837" y="943"/>
                    </a:cubicBezTo>
                    <a:cubicBezTo>
                      <a:pt x="829" y="1030"/>
                      <a:pt x="844" y="1008"/>
                      <a:pt x="789" y="1045"/>
                    </a:cubicBezTo>
                    <a:cubicBezTo>
                      <a:pt x="780" y="1058"/>
                      <a:pt x="768" y="1068"/>
                      <a:pt x="759" y="1081"/>
                    </a:cubicBezTo>
                    <a:cubicBezTo>
                      <a:pt x="739" y="1110"/>
                      <a:pt x="742" y="1144"/>
                      <a:pt x="711" y="1165"/>
                    </a:cubicBezTo>
                    <a:cubicBezTo>
                      <a:pt x="692" y="1194"/>
                      <a:pt x="660" y="1220"/>
                      <a:pt x="627" y="1231"/>
                    </a:cubicBezTo>
                    <a:cubicBezTo>
                      <a:pt x="597" y="1229"/>
                      <a:pt x="567" y="1228"/>
                      <a:pt x="537" y="1225"/>
                    </a:cubicBezTo>
                    <a:cubicBezTo>
                      <a:pt x="529" y="1224"/>
                      <a:pt x="518" y="1225"/>
                      <a:pt x="513" y="1219"/>
                    </a:cubicBezTo>
                    <a:cubicBezTo>
                      <a:pt x="489" y="1191"/>
                      <a:pt x="495" y="1147"/>
                      <a:pt x="489" y="1111"/>
                    </a:cubicBezTo>
                    <a:cubicBezTo>
                      <a:pt x="485" y="1089"/>
                      <a:pt x="475" y="1067"/>
                      <a:pt x="471" y="1045"/>
                    </a:cubicBezTo>
                    <a:cubicBezTo>
                      <a:pt x="469" y="993"/>
                      <a:pt x="465" y="941"/>
                      <a:pt x="465" y="889"/>
                    </a:cubicBezTo>
                    <a:cubicBezTo>
                      <a:pt x="465" y="869"/>
                      <a:pt x="465" y="848"/>
                      <a:pt x="471" y="829"/>
                    </a:cubicBezTo>
                    <a:cubicBezTo>
                      <a:pt x="475" y="815"/>
                      <a:pt x="495" y="793"/>
                      <a:pt x="495" y="793"/>
                    </a:cubicBezTo>
                    <a:cubicBezTo>
                      <a:pt x="480" y="747"/>
                      <a:pt x="469" y="733"/>
                      <a:pt x="441" y="697"/>
                    </a:cubicBezTo>
                    <a:cubicBezTo>
                      <a:pt x="432" y="686"/>
                      <a:pt x="417" y="661"/>
                      <a:pt x="417" y="661"/>
                    </a:cubicBezTo>
                    <a:cubicBezTo>
                      <a:pt x="420" y="639"/>
                      <a:pt x="434" y="605"/>
                      <a:pt x="423" y="583"/>
                    </a:cubicBezTo>
                    <a:cubicBezTo>
                      <a:pt x="420" y="577"/>
                      <a:pt x="417" y="569"/>
                      <a:pt x="411" y="565"/>
                    </a:cubicBezTo>
                    <a:cubicBezTo>
                      <a:pt x="400" y="558"/>
                      <a:pt x="375" y="553"/>
                      <a:pt x="375" y="553"/>
                    </a:cubicBezTo>
                    <a:cubicBezTo>
                      <a:pt x="352" y="518"/>
                      <a:pt x="331" y="536"/>
                      <a:pt x="297" y="547"/>
                    </a:cubicBezTo>
                    <a:cubicBezTo>
                      <a:pt x="293" y="553"/>
                      <a:pt x="288" y="559"/>
                      <a:pt x="285" y="565"/>
                    </a:cubicBezTo>
                    <a:cubicBezTo>
                      <a:pt x="282" y="571"/>
                      <a:pt x="285" y="581"/>
                      <a:pt x="279" y="583"/>
                    </a:cubicBezTo>
                    <a:cubicBezTo>
                      <a:pt x="269" y="586"/>
                      <a:pt x="259" y="580"/>
                      <a:pt x="249" y="577"/>
                    </a:cubicBezTo>
                    <a:cubicBezTo>
                      <a:pt x="206" y="565"/>
                      <a:pt x="168" y="559"/>
                      <a:pt x="123" y="553"/>
                    </a:cubicBezTo>
                    <a:cubicBezTo>
                      <a:pt x="101" y="539"/>
                      <a:pt x="103" y="525"/>
                      <a:pt x="81" y="511"/>
                    </a:cubicBezTo>
                    <a:cubicBezTo>
                      <a:pt x="71" y="482"/>
                      <a:pt x="58" y="462"/>
                      <a:pt x="33" y="445"/>
                    </a:cubicBezTo>
                    <a:cubicBezTo>
                      <a:pt x="0" y="395"/>
                      <a:pt x="36" y="353"/>
                      <a:pt x="51" y="307"/>
                    </a:cubicBezTo>
                    <a:cubicBezTo>
                      <a:pt x="62" y="170"/>
                      <a:pt x="34" y="258"/>
                      <a:pt x="75" y="217"/>
                    </a:cubicBezTo>
                    <a:cubicBezTo>
                      <a:pt x="80" y="212"/>
                      <a:pt x="81" y="204"/>
                      <a:pt x="87" y="199"/>
                    </a:cubicBezTo>
                    <a:cubicBezTo>
                      <a:pt x="103" y="186"/>
                      <a:pt x="141" y="169"/>
                      <a:pt x="141" y="169"/>
                    </a:cubicBezTo>
                    <a:cubicBezTo>
                      <a:pt x="149" y="144"/>
                      <a:pt x="158" y="120"/>
                      <a:pt x="171" y="97"/>
                    </a:cubicBezTo>
                    <a:cubicBezTo>
                      <a:pt x="178" y="84"/>
                      <a:pt x="181" y="66"/>
                      <a:pt x="195" y="61"/>
                    </a:cubicBezTo>
                    <a:cubicBezTo>
                      <a:pt x="244" y="45"/>
                      <a:pt x="218" y="51"/>
                      <a:pt x="273" y="43"/>
                    </a:cubicBezTo>
                    <a:cubicBezTo>
                      <a:pt x="320" y="27"/>
                      <a:pt x="268" y="43"/>
                      <a:pt x="369" y="31"/>
                    </a:cubicBezTo>
                    <a:cubicBezTo>
                      <a:pt x="393" y="28"/>
                      <a:pt x="441" y="19"/>
                      <a:pt x="441" y="19"/>
                    </a:cubicBezTo>
                    <a:cubicBezTo>
                      <a:pt x="469" y="0"/>
                      <a:pt x="494" y="9"/>
                      <a:pt x="525" y="19"/>
                    </a:cubicBezTo>
                    <a:cubicBezTo>
                      <a:pt x="556" y="65"/>
                      <a:pt x="542" y="89"/>
                      <a:pt x="603" y="109"/>
                    </a:cubicBezTo>
                    <a:cubicBezTo>
                      <a:pt x="627" y="107"/>
                      <a:pt x="652" y="110"/>
                      <a:pt x="675" y="103"/>
                    </a:cubicBezTo>
                    <a:cubicBezTo>
                      <a:pt x="682" y="101"/>
                      <a:pt x="681" y="90"/>
                      <a:pt x="687" y="85"/>
                    </a:cubicBezTo>
                    <a:cubicBezTo>
                      <a:pt x="692" y="81"/>
                      <a:pt x="699" y="81"/>
                      <a:pt x="705" y="79"/>
                    </a:cubicBezTo>
                    <a:cubicBezTo>
                      <a:pt x="759" y="86"/>
                      <a:pt x="800" y="103"/>
                      <a:pt x="855" y="103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66" name="Freeform 172"/>
              <p:cNvSpPr>
                <a:spLocks/>
              </p:cNvSpPr>
              <p:nvPr/>
            </p:nvSpPr>
            <p:spPr bwMode="auto">
              <a:xfrm>
                <a:off x="3437" y="1120"/>
                <a:ext cx="2019" cy="2607"/>
              </a:xfrm>
              <a:custGeom>
                <a:avLst/>
                <a:gdLst>
                  <a:gd name="T0" fmla="*/ 20 w 2202"/>
                  <a:gd name="T1" fmla="*/ 214 h 2843"/>
                  <a:gd name="T2" fmla="*/ 46 w 2202"/>
                  <a:gd name="T3" fmla="*/ 395 h 2843"/>
                  <a:gd name="T4" fmla="*/ 91 w 2202"/>
                  <a:gd name="T5" fmla="*/ 512 h 2843"/>
                  <a:gd name="T6" fmla="*/ 197 w 2202"/>
                  <a:gd name="T7" fmla="*/ 466 h 2843"/>
                  <a:gd name="T8" fmla="*/ 373 w 2202"/>
                  <a:gd name="T9" fmla="*/ 502 h 2843"/>
                  <a:gd name="T10" fmla="*/ 510 w 2202"/>
                  <a:gd name="T11" fmla="*/ 627 h 2843"/>
                  <a:gd name="T12" fmla="*/ 651 w 2202"/>
                  <a:gd name="T13" fmla="*/ 966 h 2843"/>
                  <a:gd name="T14" fmla="*/ 797 w 2202"/>
                  <a:gd name="T15" fmla="*/ 1132 h 2843"/>
                  <a:gd name="T16" fmla="*/ 777 w 2202"/>
                  <a:gd name="T17" fmla="*/ 1041 h 2843"/>
                  <a:gd name="T18" fmla="*/ 898 w 2202"/>
                  <a:gd name="T19" fmla="*/ 1218 h 2843"/>
                  <a:gd name="T20" fmla="*/ 1150 w 2202"/>
                  <a:gd name="T21" fmla="*/ 1319 h 2843"/>
                  <a:gd name="T22" fmla="*/ 1220 w 2202"/>
                  <a:gd name="T23" fmla="*/ 1464 h 2843"/>
                  <a:gd name="T24" fmla="*/ 1251 w 2202"/>
                  <a:gd name="T25" fmla="*/ 1575 h 2843"/>
                  <a:gd name="T26" fmla="*/ 1296 w 2202"/>
                  <a:gd name="T27" fmla="*/ 1621 h 2843"/>
                  <a:gd name="T28" fmla="*/ 1372 w 2202"/>
                  <a:gd name="T29" fmla="*/ 2071 h 2843"/>
                  <a:gd name="T30" fmla="*/ 1412 w 2202"/>
                  <a:gd name="T31" fmla="*/ 2327 h 2843"/>
                  <a:gd name="T32" fmla="*/ 1412 w 2202"/>
                  <a:gd name="T33" fmla="*/ 2307 h 2843"/>
                  <a:gd name="T34" fmla="*/ 1483 w 2202"/>
                  <a:gd name="T35" fmla="*/ 2192 h 2843"/>
                  <a:gd name="T36" fmla="*/ 1644 w 2202"/>
                  <a:gd name="T37" fmla="*/ 1894 h 2843"/>
                  <a:gd name="T38" fmla="*/ 1781 w 2202"/>
                  <a:gd name="T39" fmla="*/ 1737 h 2843"/>
                  <a:gd name="T40" fmla="*/ 1851 w 2202"/>
                  <a:gd name="T41" fmla="*/ 1525 h 2843"/>
                  <a:gd name="T42" fmla="*/ 1690 w 2202"/>
                  <a:gd name="T43" fmla="*/ 1460 h 2843"/>
                  <a:gd name="T44" fmla="*/ 1614 w 2202"/>
                  <a:gd name="T45" fmla="*/ 1399 h 2843"/>
                  <a:gd name="T46" fmla="*/ 1397 w 2202"/>
                  <a:gd name="T47" fmla="*/ 1283 h 2843"/>
                  <a:gd name="T48" fmla="*/ 1186 w 2202"/>
                  <a:gd name="T49" fmla="*/ 1288 h 2843"/>
                  <a:gd name="T50" fmla="*/ 1105 w 2202"/>
                  <a:gd name="T51" fmla="*/ 1152 h 2843"/>
                  <a:gd name="T52" fmla="*/ 978 w 2202"/>
                  <a:gd name="T53" fmla="*/ 1147 h 2843"/>
                  <a:gd name="T54" fmla="*/ 1125 w 2202"/>
                  <a:gd name="T55" fmla="*/ 1016 h 2843"/>
                  <a:gd name="T56" fmla="*/ 1216 w 2202"/>
                  <a:gd name="T57" fmla="*/ 1157 h 2843"/>
                  <a:gd name="T58" fmla="*/ 1210 w 2202"/>
                  <a:gd name="T59" fmla="*/ 1081 h 2843"/>
                  <a:gd name="T60" fmla="*/ 1301 w 2202"/>
                  <a:gd name="T61" fmla="*/ 879 h 2843"/>
                  <a:gd name="T62" fmla="*/ 1387 w 2202"/>
                  <a:gd name="T63" fmla="*/ 754 h 2843"/>
                  <a:gd name="T64" fmla="*/ 1518 w 2202"/>
                  <a:gd name="T65" fmla="*/ 724 h 2843"/>
                  <a:gd name="T66" fmla="*/ 1458 w 2202"/>
                  <a:gd name="T67" fmla="*/ 597 h 2843"/>
                  <a:gd name="T68" fmla="*/ 1331 w 2202"/>
                  <a:gd name="T69" fmla="*/ 502 h 2843"/>
                  <a:gd name="T70" fmla="*/ 1190 w 2202"/>
                  <a:gd name="T71" fmla="*/ 486 h 2843"/>
                  <a:gd name="T72" fmla="*/ 1206 w 2202"/>
                  <a:gd name="T73" fmla="*/ 637 h 2843"/>
                  <a:gd name="T74" fmla="*/ 1115 w 2202"/>
                  <a:gd name="T75" fmla="*/ 577 h 2843"/>
                  <a:gd name="T76" fmla="*/ 984 w 2202"/>
                  <a:gd name="T77" fmla="*/ 461 h 2843"/>
                  <a:gd name="T78" fmla="*/ 1039 w 2202"/>
                  <a:gd name="T79" fmla="*/ 349 h 2843"/>
                  <a:gd name="T80" fmla="*/ 1105 w 2202"/>
                  <a:gd name="T81" fmla="*/ 329 h 2843"/>
                  <a:gd name="T82" fmla="*/ 1180 w 2202"/>
                  <a:gd name="T83" fmla="*/ 228 h 2843"/>
                  <a:gd name="T84" fmla="*/ 1276 w 2202"/>
                  <a:gd name="T85" fmla="*/ 359 h 2843"/>
                  <a:gd name="T86" fmla="*/ 1362 w 2202"/>
                  <a:gd name="T87" fmla="*/ 405 h 2843"/>
                  <a:gd name="T88" fmla="*/ 1347 w 2202"/>
                  <a:gd name="T89" fmla="*/ 254 h 2843"/>
                  <a:gd name="T90" fmla="*/ 1160 w 2202"/>
                  <a:gd name="T91" fmla="*/ 113 h 2843"/>
                  <a:gd name="T92" fmla="*/ 1044 w 2202"/>
                  <a:gd name="T93" fmla="*/ 42 h 2843"/>
                  <a:gd name="T94" fmla="*/ 1069 w 2202"/>
                  <a:gd name="T95" fmla="*/ 208 h 2843"/>
                  <a:gd name="T96" fmla="*/ 943 w 2202"/>
                  <a:gd name="T97" fmla="*/ 138 h 2843"/>
                  <a:gd name="T98" fmla="*/ 853 w 2202"/>
                  <a:gd name="T99" fmla="*/ 249 h 2843"/>
                  <a:gd name="T100" fmla="*/ 807 w 2202"/>
                  <a:gd name="T101" fmla="*/ 93 h 2843"/>
                  <a:gd name="T102" fmla="*/ 641 w 2202"/>
                  <a:gd name="T103" fmla="*/ 37 h 2843"/>
                  <a:gd name="T104" fmla="*/ 560 w 2202"/>
                  <a:gd name="T105" fmla="*/ 143 h 2843"/>
                  <a:gd name="T106" fmla="*/ 615 w 2202"/>
                  <a:gd name="T107" fmla="*/ 138 h 2843"/>
                  <a:gd name="T108" fmla="*/ 701 w 2202"/>
                  <a:gd name="T109" fmla="*/ 228 h 2843"/>
                  <a:gd name="T110" fmla="*/ 469 w 2202"/>
                  <a:gd name="T111" fmla="*/ 173 h 2843"/>
                  <a:gd name="T112" fmla="*/ 308 w 2202"/>
                  <a:gd name="T113" fmla="*/ 183 h 2843"/>
                  <a:gd name="T114" fmla="*/ 116 w 2202"/>
                  <a:gd name="T115" fmla="*/ 138 h 2843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2202"/>
                  <a:gd name="T175" fmla="*/ 0 h 2843"/>
                  <a:gd name="T176" fmla="*/ 2202 w 2202"/>
                  <a:gd name="T177" fmla="*/ 2843 h 2843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2202" h="2843">
                    <a:moveTo>
                      <a:pt x="138" y="164"/>
                    </a:moveTo>
                    <a:cubicBezTo>
                      <a:pt x="124" y="169"/>
                      <a:pt x="107" y="166"/>
                      <a:pt x="96" y="176"/>
                    </a:cubicBezTo>
                    <a:cubicBezTo>
                      <a:pt x="80" y="190"/>
                      <a:pt x="72" y="212"/>
                      <a:pt x="60" y="230"/>
                    </a:cubicBezTo>
                    <a:cubicBezTo>
                      <a:pt x="52" y="242"/>
                      <a:pt x="24" y="254"/>
                      <a:pt x="24" y="254"/>
                    </a:cubicBezTo>
                    <a:cubicBezTo>
                      <a:pt x="0" y="289"/>
                      <a:pt x="25" y="298"/>
                      <a:pt x="36" y="332"/>
                    </a:cubicBezTo>
                    <a:cubicBezTo>
                      <a:pt x="8" y="373"/>
                      <a:pt x="17" y="354"/>
                      <a:pt x="6" y="386"/>
                    </a:cubicBezTo>
                    <a:cubicBezTo>
                      <a:pt x="15" y="414"/>
                      <a:pt x="25" y="414"/>
                      <a:pt x="48" y="398"/>
                    </a:cubicBezTo>
                    <a:cubicBezTo>
                      <a:pt x="73" y="415"/>
                      <a:pt x="83" y="447"/>
                      <a:pt x="54" y="470"/>
                    </a:cubicBezTo>
                    <a:cubicBezTo>
                      <a:pt x="44" y="478"/>
                      <a:pt x="29" y="481"/>
                      <a:pt x="18" y="488"/>
                    </a:cubicBezTo>
                    <a:cubicBezTo>
                      <a:pt x="8" y="518"/>
                      <a:pt x="10" y="555"/>
                      <a:pt x="42" y="566"/>
                    </a:cubicBezTo>
                    <a:cubicBezTo>
                      <a:pt x="50" y="590"/>
                      <a:pt x="60" y="600"/>
                      <a:pt x="84" y="608"/>
                    </a:cubicBezTo>
                    <a:cubicBezTo>
                      <a:pt x="84" y="608"/>
                      <a:pt x="108" y="560"/>
                      <a:pt x="108" y="608"/>
                    </a:cubicBezTo>
                    <a:cubicBezTo>
                      <a:pt x="108" y="621"/>
                      <a:pt x="96" y="644"/>
                      <a:pt x="96" y="644"/>
                    </a:cubicBezTo>
                    <a:cubicBezTo>
                      <a:pt x="111" y="688"/>
                      <a:pt x="113" y="687"/>
                      <a:pt x="150" y="662"/>
                    </a:cubicBezTo>
                    <a:cubicBezTo>
                      <a:pt x="168" y="635"/>
                      <a:pt x="190" y="631"/>
                      <a:pt x="216" y="614"/>
                    </a:cubicBezTo>
                    <a:cubicBezTo>
                      <a:pt x="231" y="570"/>
                      <a:pt x="225" y="590"/>
                      <a:pt x="234" y="554"/>
                    </a:cubicBezTo>
                    <a:cubicBezTo>
                      <a:pt x="268" y="565"/>
                      <a:pt x="302" y="559"/>
                      <a:pt x="336" y="548"/>
                    </a:cubicBezTo>
                    <a:cubicBezTo>
                      <a:pt x="356" y="550"/>
                      <a:pt x="377" y="546"/>
                      <a:pt x="396" y="554"/>
                    </a:cubicBezTo>
                    <a:cubicBezTo>
                      <a:pt x="404" y="557"/>
                      <a:pt x="402" y="572"/>
                      <a:pt x="408" y="578"/>
                    </a:cubicBezTo>
                    <a:cubicBezTo>
                      <a:pt x="417" y="587"/>
                      <a:pt x="433" y="589"/>
                      <a:pt x="444" y="596"/>
                    </a:cubicBezTo>
                    <a:cubicBezTo>
                      <a:pt x="464" y="626"/>
                      <a:pt x="450" y="610"/>
                      <a:pt x="492" y="638"/>
                    </a:cubicBezTo>
                    <a:cubicBezTo>
                      <a:pt x="498" y="642"/>
                      <a:pt x="510" y="650"/>
                      <a:pt x="510" y="650"/>
                    </a:cubicBezTo>
                    <a:cubicBezTo>
                      <a:pt x="543" y="700"/>
                      <a:pt x="524" y="676"/>
                      <a:pt x="570" y="722"/>
                    </a:cubicBezTo>
                    <a:cubicBezTo>
                      <a:pt x="580" y="732"/>
                      <a:pt x="606" y="746"/>
                      <a:pt x="606" y="746"/>
                    </a:cubicBezTo>
                    <a:cubicBezTo>
                      <a:pt x="620" y="789"/>
                      <a:pt x="607" y="775"/>
                      <a:pt x="636" y="794"/>
                    </a:cubicBezTo>
                    <a:cubicBezTo>
                      <a:pt x="651" y="838"/>
                      <a:pt x="678" y="861"/>
                      <a:pt x="690" y="908"/>
                    </a:cubicBezTo>
                    <a:cubicBezTo>
                      <a:pt x="686" y="969"/>
                      <a:pt x="654" y="1048"/>
                      <a:pt x="714" y="1088"/>
                    </a:cubicBezTo>
                    <a:cubicBezTo>
                      <a:pt x="729" y="1110"/>
                      <a:pt x="752" y="1133"/>
                      <a:pt x="774" y="1148"/>
                    </a:cubicBezTo>
                    <a:cubicBezTo>
                      <a:pt x="793" y="1176"/>
                      <a:pt x="798" y="1198"/>
                      <a:pt x="828" y="1208"/>
                    </a:cubicBezTo>
                    <a:cubicBezTo>
                      <a:pt x="836" y="1232"/>
                      <a:pt x="846" y="1244"/>
                      <a:pt x="864" y="1262"/>
                    </a:cubicBezTo>
                    <a:cubicBezTo>
                      <a:pt x="881" y="1312"/>
                      <a:pt x="865" y="1291"/>
                      <a:pt x="912" y="1322"/>
                    </a:cubicBezTo>
                    <a:cubicBezTo>
                      <a:pt x="924" y="1330"/>
                      <a:pt x="948" y="1346"/>
                      <a:pt x="948" y="1346"/>
                    </a:cubicBezTo>
                    <a:cubicBezTo>
                      <a:pt x="939" y="1311"/>
                      <a:pt x="928" y="1291"/>
                      <a:pt x="906" y="1262"/>
                    </a:cubicBezTo>
                    <a:cubicBezTo>
                      <a:pt x="898" y="1238"/>
                      <a:pt x="886" y="1233"/>
                      <a:pt x="894" y="1208"/>
                    </a:cubicBezTo>
                    <a:cubicBezTo>
                      <a:pt x="898" y="1214"/>
                      <a:pt x="901" y="1221"/>
                      <a:pt x="906" y="1226"/>
                    </a:cubicBezTo>
                    <a:cubicBezTo>
                      <a:pt x="911" y="1231"/>
                      <a:pt x="919" y="1232"/>
                      <a:pt x="924" y="1238"/>
                    </a:cubicBezTo>
                    <a:cubicBezTo>
                      <a:pt x="928" y="1243"/>
                      <a:pt x="926" y="1251"/>
                      <a:pt x="930" y="1256"/>
                    </a:cubicBezTo>
                    <a:cubicBezTo>
                      <a:pt x="939" y="1269"/>
                      <a:pt x="949" y="1281"/>
                      <a:pt x="960" y="1292"/>
                    </a:cubicBezTo>
                    <a:cubicBezTo>
                      <a:pt x="977" y="1309"/>
                      <a:pt x="994" y="1319"/>
                      <a:pt x="1008" y="1340"/>
                    </a:cubicBezTo>
                    <a:cubicBezTo>
                      <a:pt x="1016" y="1378"/>
                      <a:pt x="1026" y="1432"/>
                      <a:pt x="1068" y="1448"/>
                    </a:cubicBezTo>
                    <a:cubicBezTo>
                      <a:pt x="1099" y="1460"/>
                      <a:pt x="1142" y="1459"/>
                      <a:pt x="1170" y="1478"/>
                    </a:cubicBezTo>
                    <a:cubicBezTo>
                      <a:pt x="1206" y="1502"/>
                      <a:pt x="1218" y="1506"/>
                      <a:pt x="1260" y="1514"/>
                    </a:cubicBezTo>
                    <a:cubicBezTo>
                      <a:pt x="1283" y="1530"/>
                      <a:pt x="1307" y="1545"/>
                      <a:pt x="1332" y="1556"/>
                    </a:cubicBezTo>
                    <a:cubicBezTo>
                      <a:pt x="1344" y="1561"/>
                      <a:pt x="1368" y="1568"/>
                      <a:pt x="1368" y="1568"/>
                    </a:cubicBezTo>
                    <a:cubicBezTo>
                      <a:pt x="1410" y="1632"/>
                      <a:pt x="1391" y="1624"/>
                      <a:pt x="1470" y="1634"/>
                    </a:cubicBezTo>
                    <a:cubicBezTo>
                      <a:pt x="1474" y="1646"/>
                      <a:pt x="1478" y="1658"/>
                      <a:pt x="1482" y="1670"/>
                    </a:cubicBezTo>
                    <a:cubicBezTo>
                      <a:pt x="1484" y="1676"/>
                      <a:pt x="1488" y="1688"/>
                      <a:pt x="1488" y="1688"/>
                    </a:cubicBezTo>
                    <a:cubicBezTo>
                      <a:pt x="1482" y="1697"/>
                      <a:pt x="1461" y="1728"/>
                      <a:pt x="1452" y="1742"/>
                    </a:cubicBezTo>
                    <a:cubicBezTo>
                      <a:pt x="1445" y="1753"/>
                      <a:pt x="1444" y="1766"/>
                      <a:pt x="1440" y="1778"/>
                    </a:cubicBezTo>
                    <a:cubicBezTo>
                      <a:pt x="1438" y="1784"/>
                      <a:pt x="1434" y="1796"/>
                      <a:pt x="1434" y="1796"/>
                    </a:cubicBezTo>
                    <a:cubicBezTo>
                      <a:pt x="1451" y="1846"/>
                      <a:pt x="1439" y="1821"/>
                      <a:pt x="1470" y="1868"/>
                    </a:cubicBezTo>
                    <a:cubicBezTo>
                      <a:pt x="1474" y="1873"/>
                      <a:pt x="1482" y="1871"/>
                      <a:pt x="1488" y="1874"/>
                    </a:cubicBezTo>
                    <a:cubicBezTo>
                      <a:pt x="1494" y="1877"/>
                      <a:pt x="1500" y="1882"/>
                      <a:pt x="1506" y="1886"/>
                    </a:cubicBezTo>
                    <a:cubicBezTo>
                      <a:pt x="1510" y="1892"/>
                      <a:pt x="1512" y="1899"/>
                      <a:pt x="1518" y="1904"/>
                    </a:cubicBezTo>
                    <a:cubicBezTo>
                      <a:pt x="1523" y="1908"/>
                      <a:pt x="1532" y="1906"/>
                      <a:pt x="1536" y="1910"/>
                    </a:cubicBezTo>
                    <a:cubicBezTo>
                      <a:pt x="1540" y="1914"/>
                      <a:pt x="1539" y="1922"/>
                      <a:pt x="1542" y="1928"/>
                    </a:cubicBezTo>
                    <a:cubicBezTo>
                      <a:pt x="1561" y="1963"/>
                      <a:pt x="1582" y="1981"/>
                      <a:pt x="1620" y="1994"/>
                    </a:cubicBezTo>
                    <a:cubicBezTo>
                      <a:pt x="1652" y="2042"/>
                      <a:pt x="1621" y="2107"/>
                      <a:pt x="1614" y="2162"/>
                    </a:cubicBezTo>
                    <a:cubicBezTo>
                      <a:pt x="1616" y="2250"/>
                      <a:pt x="1615" y="2338"/>
                      <a:pt x="1620" y="2426"/>
                    </a:cubicBezTo>
                    <a:cubicBezTo>
                      <a:pt x="1621" y="2439"/>
                      <a:pt x="1632" y="2462"/>
                      <a:pt x="1632" y="2462"/>
                    </a:cubicBezTo>
                    <a:cubicBezTo>
                      <a:pt x="1628" y="2522"/>
                      <a:pt x="1628" y="2563"/>
                      <a:pt x="1614" y="2618"/>
                    </a:cubicBezTo>
                    <a:cubicBezTo>
                      <a:pt x="1618" y="2654"/>
                      <a:pt x="1605" y="2697"/>
                      <a:pt x="1626" y="2726"/>
                    </a:cubicBezTo>
                    <a:cubicBezTo>
                      <a:pt x="1634" y="2737"/>
                      <a:pt x="1654" y="2730"/>
                      <a:pt x="1668" y="2732"/>
                    </a:cubicBezTo>
                    <a:cubicBezTo>
                      <a:pt x="1672" y="2744"/>
                      <a:pt x="1676" y="2756"/>
                      <a:pt x="1680" y="2768"/>
                    </a:cubicBezTo>
                    <a:cubicBezTo>
                      <a:pt x="1682" y="2774"/>
                      <a:pt x="1686" y="2786"/>
                      <a:pt x="1686" y="2786"/>
                    </a:cubicBezTo>
                    <a:cubicBezTo>
                      <a:pt x="1694" y="2843"/>
                      <a:pt x="1696" y="2832"/>
                      <a:pt x="1752" y="2840"/>
                    </a:cubicBezTo>
                    <a:cubicBezTo>
                      <a:pt x="1799" y="2831"/>
                      <a:pt x="1780" y="2834"/>
                      <a:pt x="1770" y="2792"/>
                    </a:cubicBezTo>
                    <a:cubicBezTo>
                      <a:pt x="1788" y="2738"/>
                      <a:pt x="1713" y="2747"/>
                      <a:pt x="1680" y="2744"/>
                    </a:cubicBezTo>
                    <a:cubicBezTo>
                      <a:pt x="1690" y="2713"/>
                      <a:pt x="1678" y="2735"/>
                      <a:pt x="1704" y="2720"/>
                    </a:cubicBezTo>
                    <a:cubicBezTo>
                      <a:pt x="1717" y="2713"/>
                      <a:pt x="1740" y="2696"/>
                      <a:pt x="1740" y="2696"/>
                    </a:cubicBezTo>
                    <a:cubicBezTo>
                      <a:pt x="1743" y="2679"/>
                      <a:pt x="1747" y="2659"/>
                      <a:pt x="1752" y="2642"/>
                    </a:cubicBezTo>
                    <a:cubicBezTo>
                      <a:pt x="1756" y="2630"/>
                      <a:pt x="1764" y="2606"/>
                      <a:pt x="1764" y="2606"/>
                    </a:cubicBezTo>
                    <a:cubicBezTo>
                      <a:pt x="1766" y="2560"/>
                      <a:pt x="1766" y="2514"/>
                      <a:pt x="1770" y="2468"/>
                    </a:cubicBezTo>
                    <a:cubicBezTo>
                      <a:pt x="1774" y="2422"/>
                      <a:pt x="1853" y="2417"/>
                      <a:pt x="1884" y="2396"/>
                    </a:cubicBezTo>
                    <a:cubicBezTo>
                      <a:pt x="1898" y="2353"/>
                      <a:pt x="1923" y="2314"/>
                      <a:pt x="1938" y="2270"/>
                    </a:cubicBezTo>
                    <a:cubicBezTo>
                      <a:pt x="1941" y="2262"/>
                      <a:pt x="1951" y="2259"/>
                      <a:pt x="1956" y="2252"/>
                    </a:cubicBezTo>
                    <a:cubicBezTo>
                      <a:pt x="1965" y="2241"/>
                      <a:pt x="1972" y="2228"/>
                      <a:pt x="1980" y="2216"/>
                    </a:cubicBezTo>
                    <a:cubicBezTo>
                      <a:pt x="1993" y="2196"/>
                      <a:pt x="1996" y="2182"/>
                      <a:pt x="2016" y="2168"/>
                    </a:cubicBezTo>
                    <a:cubicBezTo>
                      <a:pt x="2028" y="2133"/>
                      <a:pt x="2059" y="2121"/>
                      <a:pt x="2088" y="2102"/>
                    </a:cubicBezTo>
                    <a:cubicBezTo>
                      <a:pt x="2097" y="2089"/>
                      <a:pt x="2109" y="2079"/>
                      <a:pt x="2118" y="2066"/>
                    </a:cubicBezTo>
                    <a:cubicBezTo>
                      <a:pt x="2125" y="2055"/>
                      <a:pt x="2129" y="2041"/>
                      <a:pt x="2136" y="2030"/>
                    </a:cubicBezTo>
                    <a:cubicBezTo>
                      <a:pt x="2148" y="1981"/>
                      <a:pt x="2162" y="1934"/>
                      <a:pt x="2178" y="1886"/>
                    </a:cubicBezTo>
                    <a:cubicBezTo>
                      <a:pt x="2184" y="1868"/>
                      <a:pt x="2190" y="1850"/>
                      <a:pt x="2196" y="1832"/>
                    </a:cubicBezTo>
                    <a:cubicBezTo>
                      <a:pt x="2198" y="1826"/>
                      <a:pt x="2202" y="1814"/>
                      <a:pt x="2202" y="1814"/>
                    </a:cubicBezTo>
                    <a:cubicBezTo>
                      <a:pt x="2192" y="1793"/>
                      <a:pt x="2175" y="1778"/>
                      <a:pt x="2154" y="1766"/>
                    </a:cubicBezTo>
                    <a:cubicBezTo>
                      <a:pt x="2143" y="1760"/>
                      <a:pt x="2129" y="1761"/>
                      <a:pt x="2118" y="1754"/>
                    </a:cubicBezTo>
                    <a:cubicBezTo>
                      <a:pt x="2112" y="1750"/>
                      <a:pt x="2107" y="1743"/>
                      <a:pt x="2100" y="1742"/>
                    </a:cubicBezTo>
                    <a:cubicBezTo>
                      <a:pt x="2070" y="1737"/>
                      <a:pt x="2040" y="1738"/>
                      <a:pt x="2010" y="1736"/>
                    </a:cubicBezTo>
                    <a:cubicBezTo>
                      <a:pt x="2006" y="1730"/>
                      <a:pt x="2004" y="1723"/>
                      <a:pt x="1998" y="1718"/>
                    </a:cubicBezTo>
                    <a:cubicBezTo>
                      <a:pt x="1993" y="1714"/>
                      <a:pt x="1984" y="1716"/>
                      <a:pt x="1980" y="1712"/>
                    </a:cubicBezTo>
                    <a:cubicBezTo>
                      <a:pt x="1970" y="1702"/>
                      <a:pt x="1964" y="1688"/>
                      <a:pt x="1956" y="1676"/>
                    </a:cubicBezTo>
                    <a:cubicBezTo>
                      <a:pt x="1949" y="1665"/>
                      <a:pt x="1920" y="1664"/>
                      <a:pt x="1920" y="1664"/>
                    </a:cubicBezTo>
                    <a:cubicBezTo>
                      <a:pt x="1904" y="1616"/>
                      <a:pt x="1928" y="1672"/>
                      <a:pt x="1896" y="1640"/>
                    </a:cubicBezTo>
                    <a:cubicBezTo>
                      <a:pt x="1892" y="1636"/>
                      <a:pt x="1894" y="1626"/>
                      <a:pt x="1890" y="1622"/>
                    </a:cubicBezTo>
                    <a:cubicBezTo>
                      <a:pt x="1879" y="1611"/>
                      <a:pt x="1850" y="1606"/>
                      <a:pt x="1836" y="1598"/>
                    </a:cubicBezTo>
                    <a:cubicBezTo>
                      <a:pt x="1771" y="1562"/>
                      <a:pt x="1739" y="1536"/>
                      <a:pt x="1662" y="1526"/>
                    </a:cubicBezTo>
                    <a:cubicBezTo>
                      <a:pt x="1626" y="1528"/>
                      <a:pt x="1590" y="1528"/>
                      <a:pt x="1554" y="1532"/>
                    </a:cubicBezTo>
                    <a:cubicBezTo>
                      <a:pt x="1541" y="1534"/>
                      <a:pt x="1530" y="1540"/>
                      <a:pt x="1518" y="1544"/>
                    </a:cubicBezTo>
                    <a:cubicBezTo>
                      <a:pt x="1512" y="1546"/>
                      <a:pt x="1500" y="1550"/>
                      <a:pt x="1500" y="1550"/>
                    </a:cubicBezTo>
                    <a:cubicBezTo>
                      <a:pt x="1469" y="1546"/>
                      <a:pt x="1440" y="1542"/>
                      <a:pt x="1410" y="1532"/>
                    </a:cubicBezTo>
                    <a:cubicBezTo>
                      <a:pt x="1379" y="1501"/>
                      <a:pt x="1395" y="1522"/>
                      <a:pt x="1374" y="1460"/>
                    </a:cubicBezTo>
                    <a:cubicBezTo>
                      <a:pt x="1371" y="1452"/>
                      <a:pt x="1358" y="1457"/>
                      <a:pt x="1350" y="1454"/>
                    </a:cubicBezTo>
                    <a:cubicBezTo>
                      <a:pt x="1342" y="1451"/>
                      <a:pt x="1334" y="1446"/>
                      <a:pt x="1326" y="1442"/>
                    </a:cubicBezTo>
                    <a:cubicBezTo>
                      <a:pt x="1315" y="1410"/>
                      <a:pt x="1334" y="1400"/>
                      <a:pt x="1314" y="1370"/>
                    </a:cubicBezTo>
                    <a:cubicBezTo>
                      <a:pt x="1292" y="1372"/>
                      <a:pt x="1268" y="1366"/>
                      <a:pt x="1248" y="1376"/>
                    </a:cubicBezTo>
                    <a:cubicBezTo>
                      <a:pt x="1241" y="1380"/>
                      <a:pt x="1262" y="1400"/>
                      <a:pt x="1254" y="1400"/>
                    </a:cubicBezTo>
                    <a:cubicBezTo>
                      <a:pt x="1240" y="1400"/>
                      <a:pt x="1232" y="1381"/>
                      <a:pt x="1218" y="1376"/>
                    </a:cubicBezTo>
                    <a:cubicBezTo>
                      <a:pt x="1188" y="1366"/>
                      <a:pt x="1206" y="1371"/>
                      <a:pt x="1164" y="1364"/>
                    </a:cubicBezTo>
                    <a:cubicBezTo>
                      <a:pt x="1155" y="1337"/>
                      <a:pt x="1143" y="1321"/>
                      <a:pt x="1158" y="1292"/>
                    </a:cubicBezTo>
                    <a:cubicBezTo>
                      <a:pt x="1164" y="1280"/>
                      <a:pt x="1208" y="1270"/>
                      <a:pt x="1212" y="1268"/>
                    </a:cubicBezTo>
                    <a:cubicBezTo>
                      <a:pt x="1228" y="1257"/>
                      <a:pt x="1250" y="1255"/>
                      <a:pt x="1266" y="1244"/>
                    </a:cubicBezTo>
                    <a:cubicBezTo>
                      <a:pt x="1288" y="1230"/>
                      <a:pt x="1313" y="1216"/>
                      <a:pt x="1338" y="1208"/>
                    </a:cubicBezTo>
                    <a:cubicBezTo>
                      <a:pt x="1373" y="1220"/>
                      <a:pt x="1374" y="1225"/>
                      <a:pt x="1386" y="1262"/>
                    </a:cubicBezTo>
                    <a:cubicBezTo>
                      <a:pt x="1390" y="1274"/>
                      <a:pt x="1398" y="1298"/>
                      <a:pt x="1398" y="1298"/>
                    </a:cubicBezTo>
                    <a:cubicBezTo>
                      <a:pt x="1390" y="1331"/>
                      <a:pt x="1373" y="1356"/>
                      <a:pt x="1416" y="1370"/>
                    </a:cubicBezTo>
                    <a:cubicBezTo>
                      <a:pt x="1426" y="1373"/>
                      <a:pt x="1436" y="1374"/>
                      <a:pt x="1446" y="1376"/>
                    </a:cubicBezTo>
                    <a:cubicBezTo>
                      <a:pt x="1458" y="1384"/>
                      <a:pt x="1468" y="1395"/>
                      <a:pt x="1482" y="1400"/>
                    </a:cubicBezTo>
                    <a:cubicBezTo>
                      <a:pt x="1494" y="1404"/>
                      <a:pt x="1518" y="1412"/>
                      <a:pt x="1518" y="1412"/>
                    </a:cubicBezTo>
                    <a:cubicBezTo>
                      <a:pt x="1554" y="1358"/>
                      <a:pt x="1476" y="1370"/>
                      <a:pt x="1440" y="1358"/>
                    </a:cubicBezTo>
                    <a:cubicBezTo>
                      <a:pt x="1420" y="1328"/>
                      <a:pt x="1420" y="1316"/>
                      <a:pt x="1440" y="1286"/>
                    </a:cubicBezTo>
                    <a:cubicBezTo>
                      <a:pt x="1428" y="1239"/>
                      <a:pt x="1418" y="1197"/>
                      <a:pt x="1464" y="1166"/>
                    </a:cubicBezTo>
                    <a:cubicBezTo>
                      <a:pt x="1474" y="1137"/>
                      <a:pt x="1481" y="1119"/>
                      <a:pt x="1494" y="1094"/>
                    </a:cubicBezTo>
                    <a:cubicBezTo>
                      <a:pt x="1500" y="1083"/>
                      <a:pt x="1499" y="1066"/>
                      <a:pt x="1512" y="1058"/>
                    </a:cubicBezTo>
                    <a:cubicBezTo>
                      <a:pt x="1523" y="1051"/>
                      <a:pt x="1548" y="1046"/>
                      <a:pt x="1548" y="1046"/>
                    </a:cubicBezTo>
                    <a:cubicBezTo>
                      <a:pt x="1577" y="1003"/>
                      <a:pt x="1562" y="969"/>
                      <a:pt x="1620" y="950"/>
                    </a:cubicBezTo>
                    <a:cubicBezTo>
                      <a:pt x="1652" y="961"/>
                      <a:pt x="1630" y="969"/>
                      <a:pt x="1662" y="980"/>
                    </a:cubicBezTo>
                    <a:cubicBezTo>
                      <a:pt x="1688" y="954"/>
                      <a:pt x="1692" y="946"/>
                      <a:pt x="1698" y="908"/>
                    </a:cubicBezTo>
                    <a:cubicBezTo>
                      <a:pt x="1682" y="903"/>
                      <a:pt x="1655" y="912"/>
                      <a:pt x="1650" y="896"/>
                    </a:cubicBezTo>
                    <a:cubicBezTo>
                      <a:pt x="1629" y="832"/>
                      <a:pt x="1671" y="817"/>
                      <a:pt x="1716" y="806"/>
                    </a:cubicBezTo>
                    <a:cubicBezTo>
                      <a:pt x="1770" y="824"/>
                      <a:pt x="1695" y="837"/>
                      <a:pt x="1734" y="872"/>
                    </a:cubicBezTo>
                    <a:cubicBezTo>
                      <a:pt x="1754" y="890"/>
                      <a:pt x="1787" y="886"/>
                      <a:pt x="1812" y="896"/>
                    </a:cubicBezTo>
                    <a:cubicBezTo>
                      <a:pt x="1842" y="886"/>
                      <a:pt x="1831" y="868"/>
                      <a:pt x="1806" y="860"/>
                    </a:cubicBezTo>
                    <a:cubicBezTo>
                      <a:pt x="1794" y="856"/>
                      <a:pt x="1782" y="856"/>
                      <a:pt x="1770" y="854"/>
                    </a:cubicBezTo>
                    <a:cubicBezTo>
                      <a:pt x="1766" y="842"/>
                      <a:pt x="1762" y="830"/>
                      <a:pt x="1758" y="818"/>
                    </a:cubicBezTo>
                    <a:cubicBezTo>
                      <a:pt x="1756" y="812"/>
                      <a:pt x="1752" y="800"/>
                      <a:pt x="1752" y="800"/>
                    </a:cubicBezTo>
                    <a:cubicBezTo>
                      <a:pt x="1761" y="763"/>
                      <a:pt x="1787" y="723"/>
                      <a:pt x="1734" y="710"/>
                    </a:cubicBezTo>
                    <a:cubicBezTo>
                      <a:pt x="1727" y="676"/>
                      <a:pt x="1720" y="670"/>
                      <a:pt x="1686" y="662"/>
                    </a:cubicBezTo>
                    <a:cubicBezTo>
                      <a:pt x="1666" y="657"/>
                      <a:pt x="1626" y="650"/>
                      <a:pt x="1626" y="650"/>
                    </a:cubicBezTo>
                    <a:cubicBezTo>
                      <a:pt x="1640" y="645"/>
                      <a:pt x="1667" y="643"/>
                      <a:pt x="1638" y="614"/>
                    </a:cubicBezTo>
                    <a:cubicBezTo>
                      <a:pt x="1625" y="601"/>
                      <a:pt x="1602" y="601"/>
                      <a:pt x="1584" y="596"/>
                    </a:cubicBezTo>
                    <a:cubicBezTo>
                      <a:pt x="1568" y="592"/>
                      <a:pt x="1536" y="584"/>
                      <a:pt x="1536" y="584"/>
                    </a:cubicBezTo>
                    <a:cubicBezTo>
                      <a:pt x="1528" y="560"/>
                      <a:pt x="1524" y="550"/>
                      <a:pt x="1500" y="542"/>
                    </a:cubicBezTo>
                    <a:cubicBezTo>
                      <a:pt x="1477" y="508"/>
                      <a:pt x="1471" y="512"/>
                      <a:pt x="1428" y="518"/>
                    </a:cubicBezTo>
                    <a:cubicBezTo>
                      <a:pt x="1391" y="542"/>
                      <a:pt x="1420" y="515"/>
                      <a:pt x="1416" y="578"/>
                    </a:cubicBezTo>
                    <a:cubicBezTo>
                      <a:pt x="1415" y="591"/>
                      <a:pt x="1404" y="614"/>
                      <a:pt x="1404" y="614"/>
                    </a:cubicBezTo>
                    <a:cubicBezTo>
                      <a:pt x="1412" y="638"/>
                      <a:pt x="1406" y="656"/>
                      <a:pt x="1398" y="680"/>
                    </a:cubicBezTo>
                    <a:cubicBezTo>
                      <a:pt x="1413" y="725"/>
                      <a:pt x="1402" y="706"/>
                      <a:pt x="1428" y="740"/>
                    </a:cubicBezTo>
                    <a:cubicBezTo>
                      <a:pt x="1430" y="746"/>
                      <a:pt x="1437" y="752"/>
                      <a:pt x="1434" y="758"/>
                    </a:cubicBezTo>
                    <a:cubicBezTo>
                      <a:pt x="1431" y="764"/>
                      <a:pt x="1421" y="760"/>
                      <a:pt x="1416" y="764"/>
                    </a:cubicBezTo>
                    <a:cubicBezTo>
                      <a:pt x="1377" y="795"/>
                      <a:pt x="1431" y="773"/>
                      <a:pt x="1386" y="788"/>
                    </a:cubicBezTo>
                    <a:cubicBezTo>
                      <a:pt x="1369" y="771"/>
                      <a:pt x="1355" y="758"/>
                      <a:pt x="1350" y="734"/>
                    </a:cubicBezTo>
                    <a:cubicBezTo>
                      <a:pt x="1345" y="712"/>
                      <a:pt x="1353" y="692"/>
                      <a:pt x="1326" y="686"/>
                    </a:cubicBezTo>
                    <a:cubicBezTo>
                      <a:pt x="1306" y="681"/>
                      <a:pt x="1286" y="682"/>
                      <a:pt x="1266" y="680"/>
                    </a:cubicBezTo>
                    <a:cubicBezTo>
                      <a:pt x="1231" y="668"/>
                      <a:pt x="1209" y="644"/>
                      <a:pt x="1200" y="608"/>
                    </a:cubicBezTo>
                    <a:cubicBezTo>
                      <a:pt x="1200" y="606"/>
                      <a:pt x="1193" y="566"/>
                      <a:pt x="1188" y="560"/>
                    </a:cubicBezTo>
                    <a:cubicBezTo>
                      <a:pt x="1183" y="554"/>
                      <a:pt x="1175" y="553"/>
                      <a:pt x="1170" y="548"/>
                    </a:cubicBezTo>
                    <a:cubicBezTo>
                      <a:pt x="1137" y="515"/>
                      <a:pt x="1168" y="529"/>
                      <a:pt x="1134" y="518"/>
                    </a:cubicBezTo>
                    <a:cubicBezTo>
                      <a:pt x="1114" y="458"/>
                      <a:pt x="1169" y="465"/>
                      <a:pt x="1206" y="440"/>
                    </a:cubicBezTo>
                    <a:cubicBezTo>
                      <a:pt x="1210" y="434"/>
                      <a:pt x="1212" y="427"/>
                      <a:pt x="1218" y="422"/>
                    </a:cubicBezTo>
                    <a:cubicBezTo>
                      <a:pt x="1223" y="418"/>
                      <a:pt x="1232" y="420"/>
                      <a:pt x="1236" y="416"/>
                    </a:cubicBezTo>
                    <a:cubicBezTo>
                      <a:pt x="1239" y="413"/>
                      <a:pt x="1248" y="374"/>
                      <a:pt x="1248" y="374"/>
                    </a:cubicBezTo>
                    <a:cubicBezTo>
                      <a:pt x="1316" y="397"/>
                      <a:pt x="1216" y="484"/>
                      <a:pt x="1296" y="464"/>
                    </a:cubicBezTo>
                    <a:cubicBezTo>
                      <a:pt x="1317" y="450"/>
                      <a:pt x="1330" y="453"/>
                      <a:pt x="1338" y="428"/>
                    </a:cubicBezTo>
                    <a:cubicBezTo>
                      <a:pt x="1330" y="416"/>
                      <a:pt x="1322" y="404"/>
                      <a:pt x="1314" y="392"/>
                    </a:cubicBezTo>
                    <a:cubicBezTo>
                      <a:pt x="1310" y="386"/>
                      <a:pt x="1302" y="374"/>
                      <a:pt x="1302" y="374"/>
                    </a:cubicBezTo>
                    <a:cubicBezTo>
                      <a:pt x="1308" y="343"/>
                      <a:pt x="1306" y="331"/>
                      <a:pt x="1332" y="314"/>
                    </a:cubicBezTo>
                    <a:cubicBezTo>
                      <a:pt x="1334" y="296"/>
                      <a:pt x="1331" y="277"/>
                      <a:pt x="1338" y="260"/>
                    </a:cubicBezTo>
                    <a:cubicBezTo>
                      <a:pt x="1346" y="240"/>
                      <a:pt x="1392" y="268"/>
                      <a:pt x="1404" y="272"/>
                    </a:cubicBezTo>
                    <a:cubicBezTo>
                      <a:pt x="1426" y="302"/>
                      <a:pt x="1424" y="308"/>
                      <a:pt x="1404" y="338"/>
                    </a:cubicBezTo>
                    <a:cubicBezTo>
                      <a:pt x="1405" y="345"/>
                      <a:pt x="1414" y="402"/>
                      <a:pt x="1416" y="404"/>
                    </a:cubicBezTo>
                    <a:cubicBezTo>
                      <a:pt x="1428" y="416"/>
                      <a:pt x="1484" y="426"/>
                      <a:pt x="1500" y="434"/>
                    </a:cubicBezTo>
                    <a:cubicBezTo>
                      <a:pt x="1506" y="432"/>
                      <a:pt x="1514" y="424"/>
                      <a:pt x="1518" y="428"/>
                    </a:cubicBezTo>
                    <a:cubicBezTo>
                      <a:pt x="1527" y="437"/>
                      <a:pt x="1526" y="452"/>
                      <a:pt x="1530" y="464"/>
                    </a:cubicBezTo>
                    <a:cubicBezTo>
                      <a:pt x="1532" y="470"/>
                      <a:pt x="1542" y="467"/>
                      <a:pt x="1548" y="470"/>
                    </a:cubicBezTo>
                    <a:cubicBezTo>
                      <a:pt x="1589" y="491"/>
                      <a:pt x="1540" y="476"/>
                      <a:pt x="1590" y="488"/>
                    </a:cubicBezTo>
                    <a:cubicBezTo>
                      <a:pt x="1600" y="486"/>
                      <a:pt x="1616" y="491"/>
                      <a:pt x="1620" y="482"/>
                    </a:cubicBezTo>
                    <a:cubicBezTo>
                      <a:pt x="1640" y="433"/>
                      <a:pt x="1617" y="429"/>
                      <a:pt x="1590" y="416"/>
                    </a:cubicBezTo>
                    <a:cubicBezTo>
                      <a:pt x="1588" y="413"/>
                      <a:pt x="1560" y="380"/>
                      <a:pt x="1584" y="374"/>
                    </a:cubicBezTo>
                    <a:cubicBezTo>
                      <a:pt x="1592" y="372"/>
                      <a:pt x="1596" y="386"/>
                      <a:pt x="1602" y="392"/>
                    </a:cubicBezTo>
                    <a:cubicBezTo>
                      <a:pt x="1650" y="376"/>
                      <a:pt x="1648" y="325"/>
                      <a:pt x="1602" y="302"/>
                    </a:cubicBezTo>
                    <a:cubicBezTo>
                      <a:pt x="1572" y="257"/>
                      <a:pt x="1588" y="276"/>
                      <a:pt x="1554" y="242"/>
                    </a:cubicBezTo>
                    <a:cubicBezTo>
                      <a:pt x="1565" y="198"/>
                      <a:pt x="1564" y="234"/>
                      <a:pt x="1536" y="206"/>
                    </a:cubicBezTo>
                    <a:cubicBezTo>
                      <a:pt x="1504" y="174"/>
                      <a:pt x="1560" y="198"/>
                      <a:pt x="1512" y="182"/>
                    </a:cubicBezTo>
                    <a:cubicBezTo>
                      <a:pt x="1487" y="144"/>
                      <a:pt x="1420" y="138"/>
                      <a:pt x="1380" y="134"/>
                    </a:cubicBezTo>
                    <a:cubicBezTo>
                      <a:pt x="1336" y="119"/>
                      <a:pt x="1344" y="127"/>
                      <a:pt x="1326" y="86"/>
                    </a:cubicBezTo>
                    <a:cubicBezTo>
                      <a:pt x="1321" y="74"/>
                      <a:pt x="1314" y="50"/>
                      <a:pt x="1314" y="50"/>
                    </a:cubicBezTo>
                    <a:cubicBezTo>
                      <a:pt x="1260" y="61"/>
                      <a:pt x="1298" y="50"/>
                      <a:pt x="1284" y="92"/>
                    </a:cubicBezTo>
                    <a:cubicBezTo>
                      <a:pt x="1243" y="64"/>
                      <a:pt x="1253" y="82"/>
                      <a:pt x="1242" y="50"/>
                    </a:cubicBezTo>
                    <a:cubicBezTo>
                      <a:pt x="1232" y="52"/>
                      <a:pt x="1220" y="50"/>
                      <a:pt x="1212" y="56"/>
                    </a:cubicBezTo>
                    <a:cubicBezTo>
                      <a:pt x="1207" y="60"/>
                      <a:pt x="1206" y="68"/>
                      <a:pt x="1206" y="74"/>
                    </a:cubicBezTo>
                    <a:cubicBezTo>
                      <a:pt x="1206" y="123"/>
                      <a:pt x="1212" y="134"/>
                      <a:pt x="1242" y="164"/>
                    </a:cubicBezTo>
                    <a:cubicBezTo>
                      <a:pt x="1251" y="201"/>
                      <a:pt x="1261" y="215"/>
                      <a:pt x="1272" y="248"/>
                    </a:cubicBezTo>
                    <a:cubicBezTo>
                      <a:pt x="1259" y="287"/>
                      <a:pt x="1238" y="271"/>
                      <a:pt x="1212" y="254"/>
                    </a:cubicBezTo>
                    <a:cubicBezTo>
                      <a:pt x="1208" y="248"/>
                      <a:pt x="1202" y="243"/>
                      <a:pt x="1200" y="236"/>
                    </a:cubicBezTo>
                    <a:cubicBezTo>
                      <a:pt x="1194" y="221"/>
                      <a:pt x="1202" y="197"/>
                      <a:pt x="1188" y="188"/>
                    </a:cubicBezTo>
                    <a:cubicBezTo>
                      <a:pt x="1169" y="175"/>
                      <a:pt x="1122" y="164"/>
                      <a:pt x="1122" y="164"/>
                    </a:cubicBezTo>
                    <a:cubicBezTo>
                      <a:pt x="1104" y="191"/>
                      <a:pt x="1103" y="197"/>
                      <a:pt x="1110" y="230"/>
                    </a:cubicBezTo>
                    <a:cubicBezTo>
                      <a:pt x="1108" y="246"/>
                      <a:pt x="1111" y="263"/>
                      <a:pt x="1104" y="278"/>
                    </a:cubicBezTo>
                    <a:cubicBezTo>
                      <a:pt x="1100" y="286"/>
                      <a:pt x="1036" y="301"/>
                      <a:pt x="1032" y="302"/>
                    </a:cubicBezTo>
                    <a:cubicBezTo>
                      <a:pt x="1026" y="300"/>
                      <a:pt x="1018" y="301"/>
                      <a:pt x="1014" y="296"/>
                    </a:cubicBezTo>
                    <a:cubicBezTo>
                      <a:pt x="1007" y="286"/>
                      <a:pt x="1002" y="260"/>
                      <a:pt x="1002" y="260"/>
                    </a:cubicBezTo>
                    <a:lnTo>
                      <a:pt x="972" y="146"/>
                    </a:lnTo>
                    <a:cubicBezTo>
                      <a:pt x="972" y="146"/>
                      <a:pt x="972" y="146"/>
                      <a:pt x="972" y="146"/>
                    </a:cubicBezTo>
                    <a:cubicBezTo>
                      <a:pt x="968" y="134"/>
                      <a:pt x="964" y="122"/>
                      <a:pt x="960" y="110"/>
                    </a:cubicBezTo>
                    <a:cubicBezTo>
                      <a:pt x="958" y="104"/>
                      <a:pt x="954" y="92"/>
                      <a:pt x="954" y="92"/>
                    </a:cubicBezTo>
                    <a:cubicBezTo>
                      <a:pt x="912" y="98"/>
                      <a:pt x="868" y="97"/>
                      <a:pt x="828" y="110"/>
                    </a:cubicBezTo>
                    <a:cubicBezTo>
                      <a:pt x="787" y="82"/>
                      <a:pt x="806" y="91"/>
                      <a:pt x="774" y="80"/>
                    </a:cubicBezTo>
                    <a:cubicBezTo>
                      <a:pt x="729" y="95"/>
                      <a:pt x="786" y="82"/>
                      <a:pt x="762" y="44"/>
                    </a:cubicBezTo>
                    <a:cubicBezTo>
                      <a:pt x="756" y="34"/>
                      <a:pt x="738" y="40"/>
                      <a:pt x="726" y="38"/>
                    </a:cubicBezTo>
                    <a:cubicBezTo>
                      <a:pt x="713" y="0"/>
                      <a:pt x="686" y="16"/>
                      <a:pt x="648" y="20"/>
                    </a:cubicBezTo>
                    <a:cubicBezTo>
                      <a:pt x="668" y="79"/>
                      <a:pt x="645" y="88"/>
                      <a:pt x="618" y="128"/>
                    </a:cubicBezTo>
                    <a:cubicBezTo>
                      <a:pt x="631" y="155"/>
                      <a:pt x="638" y="161"/>
                      <a:pt x="666" y="170"/>
                    </a:cubicBezTo>
                    <a:cubicBezTo>
                      <a:pt x="689" y="162"/>
                      <a:pt x="691" y="148"/>
                      <a:pt x="714" y="140"/>
                    </a:cubicBezTo>
                    <a:cubicBezTo>
                      <a:pt x="723" y="112"/>
                      <a:pt x="733" y="112"/>
                      <a:pt x="756" y="128"/>
                    </a:cubicBezTo>
                    <a:cubicBezTo>
                      <a:pt x="754" y="136"/>
                      <a:pt x="755" y="145"/>
                      <a:pt x="750" y="152"/>
                    </a:cubicBezTo>
                    <a:cubicBezTo>
                      <a:pt x="746" y="158"/>
                      <a:pt x="735" y="157"/>
                      <a:pt x="732" y="164"/>
                    </a:cubicBezTo>
                    <a:cubicBezTo>
                      <a:pt x="724" y="183"/>
                      <a:pt x="748" y="185"/>
                      <a:pt x="756" y="188"/>
                    </a:cubicBezTo>
                    <a:cubicBezTo>
                      <a:pt x="770" y="209"/>
                      <a:pt x="767" y="222"/>
                      <a:pt x="792" y="230"/>
                    </a:cubicBezTo>
                    <a:cubicBezTo>
                      <a:pt x="794" y="240"/>
                      <a:pt x="791" y="253"/>
                      <a:pt x="798" y="260"/>
                    </a:cubicBezTo>
                    <a:cubicBezTo>
                      <a:pt x="807" y="269"/>
                      <a:pt x="834" y="272"/>
                      <a:pt x="834" y="272"/>
                    </a:cubicBezTo>
                    <a:cubicBezTo>
                      <a:pt x="876" y="261"/>
                      <a:pt x="879" y="260"/>
                      <a:pt x="930" y="266"/>
                    </a:cubicBezTo>
                    <a:cubicBezTo>
                      <a:pt x="926" y="281"/>
                      <a:pt x="927" y="299"/>
                      <a:pt x="906" y="302"/>
                    </a:cubicBezTo>
                    <a:cubicBezTo>
                      <a:pt x="860" y="308"/>
                      <a:pt x="833" y="272"/>
                      <a:pt x="798" y="254"/>
                    </a:cubicBezTo>
                    <a:cubicBezTo>
                      <a:pt x="732" y="221"/>
                      <a:pt x="628" y="215"/>
                      <a:pt x="558" y="206"/>
                    </a:cubicBezTo>
                    <a:cubicBezTo>
                      <a:pt x="544" y="208"/>
                      <a:pt x="529" y="206"/>
                      <a:pt x="516" y="212"/>
                    </a:cubicBezTo>
                    <a:cubicBezTo>
                      <a:pt x="510" y="215"/>
                      <a:pt x="531" y="212"/>
                      <a:pt x="534" y="218"/>
                    </a:cubicBezTo>
                    <a:cubicBezTo>
                      <a:pt x="544" y="238"/>
                      <a:pt x="504" y="256"/>
                      <a:pt x="492" y="260"/>
                    </a:cubicBezTo>
                    <a:cubicBezTo>
                      <a:pt x="432" y="251"/>
                      <a:pt x="419" y="236"/>
                      <a:pt x="366" y="218"/>
                    </a:cubicBezTo>
                    <a:cubicBezTo>
                      <a:pt x="307" y="198"/>
                      <a:pt x="251" y="178"/>
                      <a:pt x="192" y="158"/>
                    </a:cubicBezTo>
                    <a:cubicBezTo>
                      <a:pt x="178" y="160"/>
                      <a:pt x="163" y="158"/>
                      <a:pt x="150" y="164"/>
                    </a:cubicBezTo>
                    <a:cubicBezTo>
                      <a:pt x="143" y="167"/>
                      <a:pt x="145" y="182"/>
                      <a:pt x="138" y="182"/>
                    </a:cubicBezTo>
                    <a:cubicBezTo>
                      <a:pt x="132" y="182"/>
                      <a:pt x="138" y="170"/>
                      <a:pt x="138" y="164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67" name="Freeform 173"/>
              <p:cNvSpPr>
                <a:spLocks/>
              </p:cNvSpPr>
              <p:nvPr/>
            </p:nvSpPr>
            <p:spPr bwMode="auto">
              <a:xfrm>
                <a:off x="2276" y="2733"/>
                <a:ext cx="596" cy="705"/>
              </a:xfrm>
              <a:custGeom>
                <a:avLst/>
                <a:gdLst>
                  <a:gd name="T0" fmla="*/ 393 w 650"/>
                  <a:gd name="T1" fmla="*/ 147 h 769"/>
                  <a:gd name="T2" fmla="*/ 383 w 650"/>
                  <a:gd name="T3" fmla="*/ 182 h 769"/>
                  <a:gd name="T4" fmla="*/ 379 w 650"/>
                  <a:gd name="T5" fmla="*/ 213 h 769"/>
                  <a:gd name="T6" fmla="*/ 348 w 650"/>
                  <a:gd name="T7" fmla="*/ 193 h 769"/>
                  <a:gd name="T8" fmla="*/ 328 w 650"/>
                  <a:gd name="T9" fmla="*/ 167 h 769"/>
                  <a:gd name="T10" fmla="*/ 323 w 650"/>
                  <a:gd name="T11" fmla="*/ 152 h 769"/>
                  <a:gd name="T12" fmla="*/ 278 w 650"/>
                  <a:gd name="T13" fmla="*/ 132 h 769"/>
                  <a:gd name="T14" fmla="*/ 252 w 650"/>
                  <a:gd name="T15" fmla="*/ 152 h 769"/>
                  <a:gd name="T16" fmla="*/ 207 w 650"/>
                  <a:gd name="T17" fmla="*/ 177 h 769"/>
                  <a:gd name="T18" fmla="*/ 131 w 650"/>
                  <a:gd name="T19" fmla="*/ 203 h 769"/>
                  <a:gd name="T20" fmla="*/ 101 w 650"/>
                  <a:gd name="T21" fmla="*/ 223 h 769"/>
                  <a:gd name="T22" fmla="*/ 46 w 650"/>
                  <a:gd name="T23" fmla="*/ 268 h 769"/>
                  <a:gd name="T24" fmla="*/ 6 w 650"/>
                  <a:gd name="T25" fmla="*/ 308 h 769"/>
                  <a:gd name="T26" fmla="*/ 0 w 650"/>
                  <a:gd name="T27" fmla="*/ 429 h 769"/>
                  <a:gd name="T28" fmla="*/ 96 w 650"/>
                  <a:gd name="T29" fmla="*/ 500 h 769"/>
                  <a:gd name="T30" fmla="*/ 121 w 650"/>
                  <a:gd name="T31" fmla="*/ 495 h 769"/>
                  <a:gd name="T32" fmla="*/ 131 w 650"/>
                  <a:gd name="T33" fmla="*/ 479 h 769"/>
                  <a:gd name="T34" fmla="*/ 161 w 650"/>
                  <a:gd name="T35" fmla="*/ 469 h 769"/>
                  <a:gd name="T36" fmla="*/ 187 w 650"/>
                  <a:gd name="T37" fmla="*/ 465 h 769"/>
                  <a:gd name="T38" fmla="*/ 217 w 650"/>
                  <a:gd name="T39" fmla="*/ 455 h 769"/>
                  <a:gd name="T40" fmla="*/ 268 w 650"/>
                  <a:gd name="T41" fmla="*/ 469 h 769"/>
                  <a:gd name="T42" fmla="*/ 288 w 650"/>
                  <a:gd name="T43" fmla="*/ 500 h 769"/>
                  <a:gd name="T44" fmla="*/ 343 w 650"/>
                  <a:gd name="T45" fmla="*/ 505 h 769"/>
                  <a:gd name="T46" fmla="*/ 389 w 650"/>
                  <a:gd name="T47" fmla="*/ 576 h 769"/>
                  <a:gd name="T48" fmla="*/ 419 w 650"/>
                  <a:gd name="T49" fmla="*/ 580 h 769"/>
                  <a:gd name="T50" fmla="*/ 434 w 650"/>
                  <a:gd name="T51" fmla="*/ 646 h 769"/>
                  <a:gd name="T52" fmla="*/ 424 w 650"/>
                  <a:gd name="T53" fmla="*/ 590 h 769"/>
                  <a:gd name="T54" fmla="*/ 480 w 650"/>
                  <a:gd name="T55" fmla="*/ 566 h 769"/>
                  <a:gd name="T56" fmla="*/ 514 w 650"/>
                  <a:gd name="T57" fmla="*/ 525 h 769"/>
                  <a:gd name="T58" fmla="*/ 524 w 650"/>
                  <a:gd name="T59" fmla="*/ 495 h 769"/>
                  <a:gd name="T60" fmla="*/ 545 w 650"/>
                  <a:gd name="T61" fmla="*/ 379 h 769"/>
                  <a:gd name="T62" fmla="*/ 520 w 650"/>
                  <a:gd name="T63" fmla="*/ 324 h 769"/>
                  <a:gd name="T64" fmla="*/ 474 w 650"/>
                  <a:gd name="T65" fmla="*/ 268 h 769"/>
                  <a:gd name="T66" fmla="*/ 424 w 650"/>
                  <a:gd name="T67" fmla="*/ 177 h 769"/>
                  <a:gd name="T68" fmla="*/ 403 w 650"/>
                  <a:gd name="T69" fmla="*/ 147 h 769"/>
                  <a:gd name="T70" fmla="*/ 464 w 650"/>
                  <a:gd name="T71" fmla="*/ 116 h 769"/>
                  <a:gd name="T72" fmla="*/ 510 w 650"/>
                  <a:gd name="T73" fmla="*/ 127 h 769"/>
                  <a:gd name="T74" fmla="*/ 449 w 650"/>
                  <a:gd name="T75" fmla="*/ 66 h 769"/>
                  <a:gd name="T76" fmla="*/ 403 w 650"/>
                  <a:gd name="T77" fmla="*/ 31 h 769"/>
                  <a:gd name="T78" fmla="*/ 373 w 650"/>
                  <a:gd name="T79" fmla="*/ 11 h 769"/>
                  <a:gd name="T80" fmla="*/ 359 w 650"/>
                  <a:gd name="T81" fmla="*/ 1 h 769"/>
                  <a:gd name="T82" fmla="*/ 333 w 650"/>
                  <a:gd name="T83" fmla="*/ 6 h 769"/>
                  <a:gd name="T84" fmla="*/ 303 w 650"/>
                  <a:gd name="T85" fmla="*/ 16 h 769"/>
                  <a:gd name="T86" fmla="*/ 248 w 650"/>
                  <a:gd name="T87" fmla="*/ 6 h 769"/>
                  <a:gd name="T88" fmla="*/ 252 w 650"/>
                  <a:gd name="T89" fmla="*/ 36 h 769"/>
                  <a:gd name="T90" fmla="*/ 282 w 650"/>
                  <a:gd name="T91" fmla="*/ 46 h 769"/>
                  <a:gd name="T92" fmla="*/ 298 w 650"/>
                  <a:gd name="T93" fmla="*/ 51 h 769"/>
                  <a:gd name="T94" fmla="*/ 333 w 650"/>
                  <a:gd name="T95" fmla="*/ 61 h 769"/>
                  <a:gd name="T96" fmla="*/ 353 w 650"/>
                  <a:gd name="T97" fmla="*/ 66 h 769"/>
                  <a:gd name="T98" fmla="*/ 383 w 650"/>
                  <a:gd name="T99" fmla="*/ 122 h 769"/>
                  <a:gd name="T100" fmla="*/ 393 w 650"/>
                  <a:gd name="T101" fmla="*/ 147 h 769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650"/>
                  <a:gd name="T154" fmla="*/ 0 h 769"/>
                  <a:gd name="T155" fmla="*/ 650 w 650"/>
                  <a:gd name="T156" fmla="*/ 769 h 769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650" h="769">
                    <a:moveTo>
                      <a:pt x="468" y="175"/>
                    </a:moveTo>
                    <a:cubicBezTo>
                      <a:pt x="464" y="189"/>
                      <a:pt x="459" y="203"/>
                      <a:pt x="456" y="217"/>
                    </a:cubicBezTo>
                    <a:cubicBezTo>
                      <a:pt x="453" y="229"/>
                      <a:pt x="462" y="250"/>
                      <a:pt x="450" y="253"/>
                    </a:cubicBezTo>
                    <a:cubicBezTo>
                      <a:pt x="436" y="257"/>
                      <a:pt x="414" y="229"/>
                      <a:pt x="414" y="229"/>
                    </a:cubicBezTo>
                    <a:cubicBezTo>
                      <a:pt x="399" y="184"/>
                      <a:pt x="421" y="238"/>
                      <a:pt x="390" y="199"/>
                    </a:cubicBezTo>
                    <a:cubicBezTo>
                      <a:pt x="386" y="194"/>
                      <a:pt x="388" y="185"/>
                      <a:pt x="384" y="181"/>
                    </a:cubicBezTo>
                    <a:cubicBezTo>
                      <a:pt x="379" y="176"/>
                      <a:pt x="338" y="160"/>
                      <a:pt x="330" y="157"/>
                    </a:cubicBezTo>
                    <a:cubicBezTo>
                      <a:pt x="280" y="169"/>
                      <a:pt x="324" y="151"/>
                      <a:pt x="300" y="181"/>
                    </a:cubicBezTo>
                    <a:cubicBezTo>
                      <a:pt x="289" y="195"/>
                      <a:pt x="261" y="201"/>
                      <a:pt x="246" y="211"/>
                    </a:cubicBezTo>
                    <a:cubicBezTo>
                      <a:pt x="209" y="187"/>
                      <a:pt x="189" y="219"/>
                      <a:pt x="156" y="241"/>
                    </a:cubicBezTo>
                    <a:cubicBezTo>
                      <a:pt x="144" y="249"/>
                      <a:pt x="120" y="265"/>
                      <a:pt x="120" y="265"/>
                    </a:cubicBezTo>
                    <a:cubicBezTo>
                      <a:pt x="107" y="317"/>
                      <a:pt x="109" y="310"/>
                      <a:pt x="54" y="319"/>
                    </a:cubicBezTo>
                    <a:cubicBezTo>
                      <a:pt x="33" y="333"/>
                      <a:pt x="20" y="346"/>
                      <a:pt x="6" y="367"/>
                    </a:cubicBezTo>
                    <a:cubicBezTo>
                      <a:pt x="13" y="417"/>
                      <a:pt x="8" y="462"/>
                      <a:pt x="0" y="511"/>
                    </a:cubicBezTo>
                    <a:cubicBezTo>
                      <a:pt x="13" y="603"/>
                      <a:pt x="6" y="588"/>
                      <a:pt x="114" y="595"/>
                    </a:cubicBezTo>
                    <a:cubicBezTo>
                      <a:pt x="124" y="593"/>
                      <a:pt x="135" y="594"/>
                      <a:pt x="144" y="589"/>
                    </a:cubicBezTo>
                    <a:cubicBezTo>
                      <a:pt x="150" y="585"/>
                      <a:pt x="150" y="575"/>
                      <a:pt x="156" y="571"/>
                    </a:cubicBezTo>
                    <a:cubicBezTo>
                      <a:pt x="167" y="564"/>
                      <a:pt x="180" y="563"/>
                      <a:pt x="192" y="559"/>
                    </a:cubicBezTo>
                    <a:cubicBezTo>
                      <a:pt x="202" y="556"/>
                      <a:pt x="212" y="556"/>
                      <a:pt x="222" y="553"/>
                    </a:cubicBezTo>
                    <a:cubicBezTo>
                      <a:pt x="234" y="550"/>
                      <a:pt x="258" y="541"/>
                      <a:pt x="258" y="541"/>
                    </a:cubicBezTo>
                    <a:cubicBezTo>
                      <a:pt x="274" y="544"/>
                      <a:pt x="304" y="545"/>
                      <a:pt x="318" y="559"/>
                    </a:cubicBezTo>
                    <a:cubicBezTo>
                      <a:pt x="334" y="575"/>
                      <a:pt x="309" y="586"/>
                      <a:pt x="342" y="595"/>
                    </a:cubicBezTo>
                    <a:cubicBezTo>
                      <a:pt x="363" y="601"/>
                      <a:pt x="386" y="599"/>
                      <a:pt x="408" y="601"/>
                    </a:cubicBezTo>
                    <a:cubicBezTo>
                      <a:pt x="442" y="624"/>
                      <a:pt x="422" y="667"/>
                      <a:pt x="462" y="685"/>
                    </a:cubicBezTo>
                    <a:cubicBezTo>
                      <a:pt x="473" y="690"/>
                      <a:pt x="486" y="689"/>
                      <a:pt x="498" y="691"/>
                    </a:cubicBezTo>
                    <a:cubicBezTo>
                      <a:pt x="494" y="725"/>
                      <a:pt x="479" y="757"/>
                      <a:pt x="516" y="769"/>
                    </a:cubicBezTo>
                    <a:cubicBezTo>
                      <a:pt x="529" y="731"/>
                      <a:pt x="540" y="727"/>
                      <a:pt x="504" y="703"/>
                    </a:cubicBezTo>
                    <a:cubicBezTo>
                      <a:pt x="490" y="661"/>
                      <a:pt x="540" y="683"/>
                      <a:pt x="570" y="673"/>
                    </a:cubicBezTo>
                    <a:cubicBezTo>
                      <a:pt x="583" y="654"/>
                      <a:pt x="603" y="646"/>
                      <a:pt x="612" y="625"/>
                    </a:cubicBezTo>
                    <a:cubicBezTo>
                      <a:pt x="617" y="613"/>
                      <a:pt x="624" y="589"/>
                      <a:pt x="624" y="589"/>
                    </a:cubicBezTo>
                    <a:cubicBezTo>
                      <a:pt x="627" y="544"/>
                      <a:pt x="622" y="490"/>
                      <a:pt x="648" y="451"/>
                    </a:cubicBezTo>
                    <a:cubicBezTo>
                      <a:pt x="643" y="418"/>
                      <a:pt x="650" y="396"/>
                      <a:pt x="618" y="385"/>
                    </a:cubicBezTo>
                    <a:cubicBezTo>
                      <a:pt x="600" y="357"/>
                      <a:pt x="593" y="338"/>
                      <a:pt x="564" y="319"/>
                    </a:cubicBezTo>
                    <a:cubicBezTo>
                      <a:pt x="553" y="285"/>
                      <a:pt x="524" y="241"/>
                      <a:pt x="504" y="211"/>
                    </a:cubicBezTo>
                    <a:cubicBezTo>
                      <a:pt x="496" y="199"/>
                      <a:pt x="480" y="175"/>
                      <a:pt x="480" y="175"/>
                    </a:cubicBezTo>
                    <a:cubicBezTo>
                      <a:pt x="490" y="135"/>
                      <a:pt x="509" y="144"/>
                      <a:pt x="552" y="139"/>
                    </a:cubicBezTo>
                    <a:cubicBezTo>
                      <a:pt x="576" y="147"/>
                      <a:pt x="581" y="159"/>
                      <a:pt x="606" y="151"/>
                    </a:cubicBezTo>
                    <a:cubicBezTo>
                      <a:pt x="596" y="101"/>
                      <a:pt x="572" y="105"/>
                      <a:pt x="534" y="79"/>
                    </a:cubicBezTo>
                    <a:cubicBezTo>
                      <a:pt x="518" y="55"/>
                      <a:pt x="504" y="52"/>
                      <a:pt x="480" y="37"/>
                    </a:cubicBezTo>
                    <a:cubicBezTo>
                      <a:pt x="468" y="30"/>
                      <a:pt x="456" y="21"/>
                      <a:pt x="444" y="13"/>
                    </a:cubicBezTo>
                    <a:cubicBezTo>
                      <a:pt x="438" y="9"/>
                      <a:pt x="426" y="1"/>
                      <a:pt x="426" y="1"/>
                    </a:cubicBezTo>
                    <a:cubicBezTo>
                      <a:pt x="416" y="3"/>
                      <a:pt x="406" y="4"/>
                      <a:pt x="396" y="7"/>
                    </a:cubicBezTo>
                    <a:cubicBezTo>
                      <a:pt x="384" y="10"/>
                      <a:pt x="360" y="19"/>
                      <a:pt x="360" y="19"/>
                    </a:cubicBezTo>
                    <a:cubicBezTo>
                      <a:pt x="333" y="1"/>
                      <a:pt x="327" y="0"/>
                      <a:pt x="294" y="7"/>
                    </a:cubicBezTo>
                    <a:cubicBezTo>
                      <a:pt x="296" y="19"/>
                      <a:pt x="292" y="34"/>
                      <a:pt x="300" y="43"/>
                    </a:cubicBezTo>
                    <a:cubicBezTo>
                      <a:pt x="308" y="53"/>
                      <a:pt x="324" y="51"/>
                      <a:pt x="336" y="55"/>
                    </a:cubicBezTo>
                    <a:cubicBezTo>
                      <a:pt x="342" y="57"/>
                      <a:pt x="354" y="61"/>
                      <a:pt x="354" y="61"/>
                    </a:cubicBezTo>
                    <a:cubicBezTo>
                      <a:pt x="363" y="89"/>
                      <a:pt x="373" y="89"/>
                      <a:pt x="396" y="73"/>
                    </a:cubicBezTo>
                    <a:cubicBezTo>
                      <a:pt x="404" y="75"/>
                      <a:pt x="414" y="74"/>
                      <a:pt x="420" y="79"/>
                    </a:cubicBezTo>
                    <a:cubicBezTo>
                      <a:pt x="443" y="97"/>
                      <a:pt x="414" y="131"/>
                      <a:pt x="456" y="145"/>
                    </a:cubicBezTo>
                    <a:cubicBezTo>
                      <a:pt x="470" y="166"/>
                      <a:pt x="468" y="156"/>
                      <a:pt x="468" y="175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68" name="Freeform 174"/>
              <p:cNvSpPr>
                <a:spLocks/>
              </p:cNvSpPr>
              <p:nvPr/>
            </p:nvSpPr>
            <p:spPr bwMode="auto">
              <a:xfrm>
                <a:off x="491" y="1683"/>
                <a:ext cx="167" cy="250"/>
              </a:xfrm>
              <a:custGeom>
                <a:avLst/>
                <a:gdLst>
                  <a:gd name="T0" fmla="*/ 62 w 182"/>
                  <a:gd name="T1" fmla="*/ 88 h 273"/>
                  <a:gd name="T2" fmla="*/ 39 w 182"/>
                  <a:gd name="T3" fmla="*/ 101 h 273"/>
                  <a:gd name="T4" fmla="*/ 12 w 182"/>
                  <a:gd name="T5" fmla="*/ 108 h 273"/>
                  <a:gd name="T6" fmla="*/ 15 w 182"/>
                  <a:gd name="T7" fmla="*/ 168 h 273"/>
                  <a:gd name="T8" fmla="*/ 45 w 182"/>
                  <a:gd name="T9" fmla="*/ 181 h 273"/>
                  <a:gd name="T10" fmla="*/ 50 w 182"/>
                  <a:gd name="T11" fmla="*/ 166 h 273"/>
                  <a:gd name="T12" fmla="*/ 52 w 182"/>
                  <a:gd name="T13" fmla="*/ 136 h 273"/>
                  <a:gd name="T14" fmla="*/ 67 w 182"/>
                  <a:gd name="T15" fmla="*/ 114 h 273"/>
                  <a:gd name="T16" fmla="*/ 80 w 182"/>
                  <a:gd name="T17" fmla="*/ 103 h 273"/>
                  <a:gd name="T18" fmla="*/ 65 w 182"/>
                  <a:gd name="T19" fmla="*/ 194 h 273"/>
                  <a:gd name="T20" fmla="*/ 83 w 182"/>
                  <a:gd name="T21" fmla="*/ 229 h 273"/>
                  <a:gd name="T22" fmla="*/ 100 w 182"/>
                  <a:gd name="T23" fmla="*/ 209 h 273"/>
                  <a:gd name="T24" fmla="*/ 107 w 182"/>
                  <a:gd name="T25" fmla="*/ 194 h 273"/>
                  <a:gd name="T26" fmla="*/ 146 w 182"/>
                  <a:gd name="T27" fmla="*/ 184 h 273"/>
                  <a:gd name="T28" fmla="*/ 153 w 182"/>
                  <a:gd name="T29" fmla="*/ 154 h 273"/>
                  <a:gd name="T30" fmla="*/ 136 w 182"/>
                  <a:gd name="T31" fmla="*/ 93 h 273"/>
                  <a:gd name="T32" fmla="*/ 128 w 182"/>
                  <a:gd name="T33" fmla="*/ 48 h 273"/>
                  <a:gd name="T34" fmla="*/ 120 w 182"/>
                  <a:gd name="T35" fmla="*/ 7 h 273"/>
                  <a:gd name="T36" fmla="*/ 90 w 182"/>
                  <a:gd name="T37" fmla="*/ 3 h 273"/>
                  <a:gd name="T38" fmla="*/ 72 w 182"/>
                  <a:gd name="T39" fmla="*/ 33 h 273"/>
                  <a:gd name="T40" fmla="*/ 75 w 182"/>
                  <a:gd name="T41" fmla="*/ 58 h 273"/>
                  <a:gd name="T42" fmla="*/ 75 w 182"/>
                  <a:gd name="T43" fmla="*/ 73 h 273"/>
                  <a:gd name="T44" fmla="*/ 83 w 182"/>
                  <a:gd name="T45" fmla="*/ 105 h 273"/>
                  <a:gd name="T46" fmla="*/ 80 w 182"/>
                  <a:gd name="T47" fmla="*/ 114 h 273"/>
                  <a:gd name="T48" fmla="*/ 77 w 182"/>
                  <a:gd name="T49" fmla="*/ 105 h 273"/>
                  <a:gd name="T50" fmla="*/ 70 w 182"/>
                  <a:gd name="T51" fmla="*/ 101 h 273"/>
                  <a:gd name="T52" fmla="*/ 62 w 182"/>
                  <a:gd name="T53" fmla="*/ 88 h 273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182"/>
                  <a:gd name="T82" fmla="*/ 0 h 273"/>
                  <a:gd name="T83" fmla="*/ 182 w 182"/>
                  <a:gd name="T84" fmla="*/ 273 h 273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182" h="273">
                    <a:moveTo>
                      <a:pt x="74" y="105"/>
                    </a:moveTo>
                    <a:cubicBezTo>
                      <a:pt x="53" y="119"/>
                      <a:pt x="63" y="115"/>
                      <a:pt x="47" y="120"/>
                    </a:cubicBezTo>
                    <a:cubicBezTo>
                      <a:pt x="33" y="115"/>
                      <a:pt x="19" y="113"/>
                      <a:pt x="14" y="129"/>
                    </a:cubicBezTo>
                    <a:cubicBezTo>
                      <a:pt x="10" y="156"/>
                      <a:pt x="0" y="175"/>
                      <a:pt x="17" y="201"/>
                    </a:cubicBezTo>
                    <a:cubicBezTo>
                      <a:pt x="21" y="232"/>
                      <a:pt x="30" y="231"/>
                      <a:pt x="53" y="216"/>
                    </a:cubicBezTo>
                    <a:cubicBezTo>
                      <a:pt x="55" y="210"/>
                      <a:pt x="58" y="204"/>
                      <a:pt x="59" y="198"/>
                    </a:cubicBezTo>
                    <a:cubicBezTo>
                      <a:pt x="60" y="186"/>
                      <a:pt x="59" y="174"/>
                      <a:pt x="62" y="162"/>
                    </a:cubicBezTo>
                    <a:cubicBezTo>
                      <a:pt x="64" y="154"/>
                      <a:pt x="77" y="145"/>
                      <a:pt x="80" y="135"/>
                    </a:cubicBezTo>
                    <a:cubicBezTo>
                      <a:pt x="82" y="121"/>
                      <a:pt x="84" y="89"/>
                      <a:pt x="95" y="123"/>
                    </a:cubicBezTo>
                    <a:cubicBezTo>
                      <a:pt x="94" y="147"/>
                      <a:pt x="99" y="209"/>
                      <a:pt x="77" y="231"/>
                    </a:cubicBezTo>
                    <a:cubicBezTo>
                      <a:pt x="80" y="249"/>
                      <a:pt x="79" y="267"/>
                      <a:pt x="98" y="273"/>
                    </a:cubicBezTo>
                    <a:cubicBezTo>
                      <a:pt x="109" y="266"/>
                      <a:pt x="114" y="264"/>
                      <a:pt x="119" y="249"/>
                    </a:cubicBezTo>
                    <a:cubicBezTo>
                      <a:pt x="120" y="245"/>
                      <a:pt x="123" y="233"/>
                      <a:pt x="128" y="231"/>
                    </a:cubicBezTo>
                    <a:cubicBezTo>
                      <a:pt x="137" y="227"/>
                      <a:pt x="162" y="222"/>
                      <a:pt x="173" y="219"/>
                    </a:cubicBezTo>
                    <a:cubicBezTo>
                      <a:pt x="181" y="195"/>
                      <a:pt x="178" y="207"/>
                      <a:pt x="182" y="183"/>
                    </a:cubicBezTo>
                    <a:cubicBezTo>
                      <a:pt x="179" y="152"/>
                      <a:pt x="165" y="138"/>
                      <a:pt x="161" y="111"/>
                    </a:cubicBezTo>
                    <a:cubicBezTo>
                      <a:pt x="158" y="93"/>
                      <a:pt x="155" y="75"/>
                      <a:pt x="152" y="57"/>
                    </a:cubicBezTo>
                    <a:cubicBezTo>
                      <a:pt x="150" y="45"/>
                      <a:pt x="152" y="18"/>
                      <a:pt x="143" y="9"/>
                    </a:cubicBezTo>
                    <a:cubicBezTo>
                      <a:pt x="134" y="0"/>
                      <a:pt x="119" y="4"/>
                      <a:pt x="107" y="3"/>
                    </a:cubicBezTo>
                    <a:cubicBezTo>
                      <a:pt x="99" y="15"/>
                      <a:pt x="91" y="25"/>
                      <a:pt x="86" y="39"/>
                    </a:cubicBezTo>
                    <a:cubicBezTo>
                      <a:pt x="100" y="48"/>
                      <a:pt x="94" y="55"/>
                      <a:pt x="89" y="69"/>
                    </a:cubicBezTo>
                    <a:cubicBezTo>
                      <a:pt x="97" y="93"/>
                      <a:pt x="89" y="63"/>
                      <a:pt x="89" y="87"/>
                    </a:cubicBezTo>
                    <a:cubicBezTo>
                      <a:pt x="89" y="99"/>
                      <a:pt x="94" y="114"/>
                      <a:pt x="98" y="126"/>
                    </a:cubicBezTo>
                    <a:cubicBezTo>
                      <a:pt x="97" y="129"/>
                      <a:pt x="98" y="135"/>
                      <a:pt x="95" y="135"/>
                    </a:cubicBezTo>
                    <a:cubicBezTo>
                      <a:pt x="92" y="135"/>
                      <a:pt x="94" y="128"/>
                      <a:pt x="92" y="126"/>
                    </a:cubicBezTo>
                    <a:cubicBezTo>
                      <a:pt x="90" y="123"/>
                      <a:pt x="85" y="123"/>
                      <a:pt x="83" y="120"/>
                    </a:cubicBezTo>
                    <a:cubicBezTo>
                      <a:pt x="79" y="116"/>
                      <a:pt x="77" y="110"/>
                      <a:pt x="74" y="105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69" name="Freeform 175"/>
              <p:cNvSpPr>
                <a:spLocks/>
              </p:cNvSpPr>
              <p:nvPr/>
            </p:nvSpPr>
            <p:spPr bwMode="auto">
              <a:xfrm>
                <a:off x="1448" y="1078"/>
                <a:ext cx="137" cy="286"/>
              </a:xfrm>
              <a:custGeom>
                <a:avLst/>
                <a:gdLst>
                  <a:gd name="T0" fmla="*/ 96 w 149"/>
                  <a:gd name="T1" fmla="*/ 3 h 312"/>
                  <a:gd name="T2" fmla="*/ 68 w 149"/>
                  <a:gd name="T3" fmla="*/ 38 h 312"/>
                  <a:gd name="T4" fmla="*/ 52 w 149"/>
                  <a:gd name="T5" fmla="*/ 71 h 312"/>
                  <a:gd name="T6" fmla="*/ 37 w 149"/>
                  <a:gd name="T7" fmla="*/ 81 h 312"/>
                  <a:gd name="T8" fmla="*/ 9 w 149"/>
                  <a:gd name="T9" fmla="*/ 147 h 312"/>
                  <a:gd name="T10" fmla="*/ 5 w 149"/>
                  <a:gd name="T11" fmla="*/ 161 h 312"/>
                  <a:gd name="T12" fmla="*/ 2 w 149"/>
                  <a:gd name="T13" fmla="*/ 169 h 312"/>
                  <a:gd name="T14" fmla="*/ 29 w 149"/>
                  <a:gd name="T15" fmla="*/ 262 h 312"/>
                  <a:gd name="T16" fmla="*/ 52 w 149"/>
                  <a:gd name="T17" fmla="*/ 249 h 312"/>
                  <a:gd name="T18" fmla="*/ 45 w 149"/>
                  <a:gd name="T19" fmla="*/ 159 h 312"/>
                  <a:gd name="T20" fmla="*/ 65 w 149"/>
                  <a:gd name="T21" fmla="*/ 149 h 312"/>
                  <a:gd name="T22" fmla="*/ 80 w 149"/>
                  <a:gd name="T23" fmla="*/ 128 h 312"/>
                  <a:gd name="T24" fmla="*/ 88 w 149"/>
                  <a:gd name="T25" fmla="*/ 94 h 312"/>
                  <a:gd name="T26" fmla="*/ 103 w 149"/>
                  <a:gd name="T27" fmla="*/ 88 h 312"/>
                  <a:gd name="T28" fmla="*/ 119 w 149"/>
                  <a:gd name="T29" fmla="*/ 76 h 312"/>
                  <a:gd name="T30" fmla="*/ 110 w 149"/>
                  <a:gd name="T31" fmla="*/ 30 h 312"/>
                  <a:gd name="T32" fmla="*/ 106 w 149"/>
                  <a:gd name="T33" fmla="*/ 23 h 312"/>
                  <a:gd name="T34" fmla="*/ 103 w 149"/>
                  <a:gd name="T35" fmla="*/ 10 h 312"/>
                  <a:gd name="T36" fmla="*/ 88 w 149"/>
                  <a:gd name="T37" fmla="*/ 3 h 312"/>
                  <a:gd name="T38" fmla="*/ 96 w 149"/>
                  <a:gd name="T39" fmla="*/ 3 h 312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49"/>
                  <a:gd name="T61" fmla="*/ 0 h 312"/>
                  <a:gd name="T62" fmla="*/ 149 w 149"/>
                  <a:gd name="T63" fmla="*/ 312 h 312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49" h="312">
                    <a:moveTo>
                      <a:pt x="113" y="3"/>
                    </a:moveTo>
                    <a:cubicBezTo>
                      <a:pt x="108" y="19"/>
                      <a:pt x="97" y="39"/>
                      <a:pt x="80" y="45"/>
                    </a:cubicBezTo>
                    <a:cubicBezTo>
                      <a:pt x="68" y="57"/>
                      <a:pt x="74" y="73"/>
                      <a:pt x="62" y="84"/>
                    </a:cubicBezTo>
                    <a:cubicBezTo>
                      <a:pt x="57" y="89"/>
                      <a:pt x="44" y="96"/>
                      <a:pt x="44" y="96"/>
                    </a:cubicBezTo>
                    <a:cubicBezTo>
                      <a:pt x="35" y="124"/>
                      <a:pt x="46" y="162"/>
                      <a:pt x="11" y="174"/>
                    </a:cubicBezTo>
                    <a:cubicBezTo>
                      <a:pt x="9" y="180"/>
                      <a:pt x="7" y="186"/>
                      <a:pt x="5" y="192"/>
                    </a:cubicBezTo>
                    <a:cubicBezTo>
                      <a:pt x="4" y="195"/>
                      <a:pt x="2" y="201"/>
                      <a:pt x="2" y="201"/>
                    </a:cubicBezTo>
                    <a:cubicBezTo>
                      <a:pt x="6" y="240"/>
                      <a:pt x="0" y="288"/>
                      <a:pt x="35" y="312"/>
                    </a:cubicBezTo>
                    <a:cubicBezTo>
                      <a:pt x="49" y="308"/>
                      <a:pt x="49" y="301"/>
                      <a:pt x="62" y="297"/>
                    </a:cubicBezTo>
                    <a:cubicBezTo>
                      <a:pt x="72" y="268"/>
                      <a:pt x="61" y="219"/>
                      <a:pt x="53" y="189"/>
                    </a:cubicBezTo>
                    <a:cubicBezTo>
                      <a:pt x="58" y="140"/>
                      <a:pt x="56" y="170"/>
                      <a:pt x="77" y="177"/>
                    </a:cubicBezTo>
                    <a:cubicBezTo>
                      <a:pt x="81" y="165"/>
                      <a:pt x="85" y="160"/>
                      <a:pt x="95" y="153"/>
                    </a:cubicBezTo>
                    <a:cubicBezTo>
                      <a:pt x="100" y="139"/>
                      <a:pt x="96" y="123"/>
                      <a:pt x="104" y="111"/>
                    </a:cubicBezTo>
                    <a:cubicBezTo>
                      <a:pt x="108" y="106"/>
                      <a:pt x="116" y="107"/>
                      <a:pt x="122" y="105"/>
                    </a:cubicBezTo>
                    <a:cubicBezTo>
                      <a:pt x="128" y="103"/>
                      <a:pt x="136" y="94"/>
                      <a:pt x="140" y="90"/>
                    </a:cubicBezTo>
                    <a:cubicBezTo>
                      <a:pt x="147" y="70"/>
                      <a:pt x="149" y="48"/>
                      <a:pt x="131" y="36"/>
                    </a:cubicBezTo>
                    <a:cubicBezTo>
                      <a:pt x="129" y="33"/>
                      <a:pt x="126" y="30"/>
                      <a:pt x="125" y="27"/>
                    </a:cubicBezTo>
                    <a:cubicBezTo>
                      <a:pt x="123" y="22"/>
                      <a:pt x="125" y="16"/>
                      <a:pt x="122" y="12"/>
                    </a:cubicBezTo>
                    <a:cubicBezTo>
                      <a:pt x="119" y="6"/>
                      <a:pt x="104" y="10"/>
                      <a:pt x="104" y="3"/>
                    </a:cubicBezTo>
                    <a:cubicBezTo>
                      <a:pt x="104" y="0"/>
                      <a:pt x="110" y="3"/>
                      <a:pt x="113" y="3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70" name="Freeform 176"/>
              <p:cNvSpPr>
                <a:spLocks/>
              </p:cNvSpPr>
              <p:nvPr/>
            </p:nvSpPr>
            <p:spPr bwMode="auto">
              <a:xfrm>
                <a:off x="1974" y="2640"/>
                <a:ext cx="192" cy="163"/>
              </a:xfrm>
              <a:custGeom>
                <a:avLst/>
                <a:gdLst>
                  <a:gd name="T0" fmla="*/ 90 w 209"/>
                  <a:gd name="T1" fmla="*/ 30 h 177"/>
                  <a:gd name="T2" fmla="*/ 65 w 209"/>
                  <a:gd name="T3" fmla="*/ 17 h 177"/>
                  <a:gd name="T4" fmla="*/ 50 w 209"/>
                  <a:gd name="T5" fmla="*/ 13 h 177"/>
                  <a:gd name="T6" fmla="*/ 22 w 209"/>
                  <a:gd name="T7" fmla="*/ 0 h 177"/>
                  <a:gd name="T8" fmla="*/ 40 w 209"/>
                  <a:gd name="T9" fmla="*/ 28 h 177"/>
                  <a:gd name="T10" fmla="*/ 62 w 209"/>
                  <a:gd name="T11" fmla="*/ 46 h 177"/>
                  <a:gd name="T12" fmla="*/ 73 w 209"/>
                  <a:gd name="T13" fmla="*/ 59 h 177"/>
                  <a:gd name="T14" fmla="*/ 83 w 209"/>
                  <a:gd name="T15" fmla="*/ 91 h 177"/>
                  <a:gd name="T16" fmla="*/ 130 w 209"/>
                  <a:gd name="T17" fmla="*/ 133 h 177"/>
                  <a:gd name="T18" fmla="*/ 161 w 209"/>
                  <a:gd name="T19" fmla="*/ 145 h 177"/>
                  <a:gd name="T20" fmla="*/ 169 w 209"/>
                  <a:gd name="T21" fmla="*/ 120 h 177"/>
                  <a:gd name="T22" fmla="*/ 153 w 209"/>
                  <a:gd name="T23" fmla="*/ 107 h 177"/>
                  <a:gd name="T24" fmla="*/ 130 w 209"/>
                  <a:gd name="T25" fmla="*/ 79 h 177"/>
                  <a:gd name="T26" fmla="*/ 106 w 209"/>
                  <a:gd name="T27" fmla="*/ 53 h 177"/>
                  <a:gd name="T28" fmla="*/ 96 w 209"/>
                  <a:gd name="T29" fmla="*/ 38 h 177"/>
                  <a:gd name="T30" fmla="*/ 90 w 209"/>
                  <a:gd name="T31" fmla="*/ 30 h 17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09"/>
                  <a:gd name="T49" fmla="*/ 0 h 177"/>
                  <a:gd name="T50" fmla="*/ 209 w 209"/>
                  <a:gd name="T51" fmla="*/ 177 h 17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09" h="177">
                    <a:moveTo>
                      <a:pt x="107" y="36"/>
                    </a:moveTo>
                    <a:cubicBezTo>
                      <a:pt x="88" y="31"/>
                      <a:pt x="98" y="35"/>
                      <a:pt x="77" y="21"/>
                    </a:cubicBezTo>
                    <a:cubicBezTo>
                      <a:pt x="72" y="17"/>
                      <a:pt x="59" y="15"/>
                      <a:pt x="59" y="15"/>
                    </a:cubicBezTo>
                    <a:cubicBezTo>
                      <a:pt x="48" y="4"/>
                      <a:pt x="42" y="3"/>
                      <a:pt x="26" y="0"/>
                    </a:cubicBezTo>
                    <a:cubicBezTo>
                      <a:pt x="0" y="9"/>
                      <a:pt x="33" y="28"/>
                      <a:pt x="47" y="33"/>
                    </a:cubicBezTo>
                    <a:cubicBezTo>
                      <a:pt x="55" y="45"/>
                      <a:pt x="62" y="48"/>
                      <a:pt x="74" y="54"/>
                    </a:cubicBezTo>
                    <a:cubicBezTo>
                      <a:pt x="85" y="87"/>
                      <a:pt x="67" y="38"/>
                      <a:pt x="86" y="69"/>
                    </a:cubicBezTo>
                    <a:cubicBezTo>
                      <a:pt x="93" y="81"/>
                      <a:pt x="92" y="96"/>
                      <a:pt x="98" y="108"/>
                    </a:cubicBezTo>
                    <a:cubicBezTo>
                      <a:pt x="109" y="130"/>
                      <a:pt x="135" y="143"/>
                      <a:pt x="155" y="156"/>
                    </a:cubicBezTo>
                    <a:cubicBezTo>
                      <a:pt x="165" y="171"/>
                      <a:pt x="173" y="168"/>
                      <a:pt x="191" y="171"/>
                    </a:cubicBezTo>
                    <a:cubicBezTo>
                      <a:pt x="209" y="177"/>
                      <a:pt x="206" y="155"/>
                      <a:pt x="200" y="141"/>
                    </a:cubicBezTo>
                    <a:cubicBezTo>
                      <a:pt x="197" y="134"/>
                      <a:pt x="187" y="132"/>
                      <a:pt x="182" y="126"/>
                    </a:cubicBezTo>
                    <a:cubicBezTo>
                      <a:pt x="171" y="112"/>
                      <a:pt x="169" y="102"/>
                      <a:pt x="155" y="93"/>
                    </a:cubicBezTo>
                    <a:cubicBezTo>
                      <a:pt x="143" y="74"/>
                      <a:pt x="142" y="89"/>
                      <a:pt x="125" y="63"/>
                    </a:cubicBezTo>
                    <a:cubicBezTo>
                      <a:pt x="121" y="57"/>
                      <a:pt x="117" y="51"/>
                      <a:pt x="113" y="45"/>
                    </a:cubicBezTo>
                    <a:cubicBezTo>
                      <a:pt x="111" y="42"/>
                      <a:pt x="107" y="36"/>
                      <a:pt x="107" y="36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71" name="Freeform 177"/>
              <p:cNvSpPr>
                <a:spLocks/>
              </p:cNvSpPr>
              <p:nvPr/>
            </p:nvSpPr>
            <p:spPr bwMode="auto">
              <a:xfrm>
                <a:off x="2179" y="2569"/>
                <a:ext cx="259" cy="297"/>
              </a:xfrm>
              <a:custGeom>
                <a:avLst/>
                <a:gdLst>
                  <a:gd name="T0" fmla="*/ 167 w 282"/>
                  <a:gd name="T1" fmla="*/ 0 h 324"/>
                  <a:gd name="T2" fmla="*/ 154 w 282"/>
                  <a:gd name="T3" fmla="*/ 23 h 324"/>
                  <a:gd name="T4" fmla="*/ 141 w 282"/>
                  <a:gd name="T5" fmla="*/ 48 h 324"/>
                  <a:gd name="T6" fmla="*/ 108 w 282"/>
                  <a:gd name="T7" fmla="*/ 66 h 324"/>
                  <a:gd name="T8" fmla="*/ 91 w 282"/>
                  <a:gd name="T9" fmla="*/ 71 h 324"/>
                  <a:gd name="T10" fmla="*/ 73 w 282"/>
                  <a:gd name="T11" fmla="*/ 94 h 324"/>
                  <a:gd name="T12" fmla="*/ 53 w 282"/>
                  <a:gd name="T13" fmla="*/ 108 h 324"/>
                  <a:gd name="T14" fmla="*/ 20 w 282"/>
                  <a:gd name="T15" fmla="*/ 134 h 324"/>
                  <a:gd name="T16" fmla="*/ 56 w 282"/>
                  <a:gd name="T17" fmla="*/ 159 h 324"/>
                  <a:gd name="T18" fmla="*/ 61 w 282"/>
                  <a:gd name="T19" fmla="*/ 182 h 324"/>
                  <a:gd name="T20" fmla="*/ 46 w 282"/>
                  <a:gd name="T21" fmla="*/ 192 h 324"/>
                  <a:gd name="T22" fmla="*/ 33 w 282"/>
                  <a:gd name="T23" fmla="*/ 215 h 324"/>
                  <a:gd name="T24" fmla="*/ 0 w 282"/>
                  <a:gd name="T25" fmla="*/ 212 h 324"/>
                  <a:gd name="T26" fmla="*/ 33 w 282"/>
                  <a:gd name="T27" fmla="*/ 237 h 324"/>
                  <a:gd name="T28" fmla="*/ 66 w 282"/>
                  <a:gd name="T29" fmla="*/ 248 h 324"/>
                  <a:gd name="T30" fmla="*/ 86 w 282"/>
                  <a:gd name="T31" fmla="*/ 272 h 324"/>
                  <a:gd name="T32" fmla="*/ 86 w 282"/>
                  <a:gd name="T33" fmla="*/ 229 h 324"/>
                  <a:gd name="T34" fmla="*/ 58 w 282"/>
                  <a:gd name="T35" fmla="*/ 219 h 324"/>
                  <a:gd name="T36" fmla="*/ 43 w 282"/>
                  <a:gd name="T37" fmla="*/ 215 h 324"/>
                  <a:gd name="T38" fmla="*/ 71 w 282"/>
                  <a:gd name="T39" fmla="*/ 184 h 324"/>
                  <a:gd name="T40" fmla="*/ 91 w 282"/>
                  <a:gd name="T41" fmla="*/ 187 h 324"/>
                  <a:gd name="T42" fmla="*/ 98 w 282"/>
                  <a:gd name="T43" fmla="*/ 202 h 324"/>
                  <a:gd name="T44" fmla="*/ 114 w 282"/>
                  <a:gd name="T45" fmla="*/ 209 h 324"/>
                  <a:gd name="T46" fmla="*/ 137 w 282"/>
                  <a:gd name="T47" fmla="*/ 182 h 324"/>
                  <a:gd name="T48" fmla="*/ 160 w 282"/>
                  <a:gd name="T49" fmla="*/ 169 h 324"/>
                  <a:gd name="T50" fmla="*/ 175 w 282"/>
                  <a:gd name="T51" fmla="*/ 215 h 324"/>
                  <a:gd name="T52" fmla="*/ 200 w 282"/>
                  <a:gd name="T53" fmla="*/ 184 h 324"/>
                  <a:gd name="T54" fmla="*/ 208 w 282"/>
                  <a:gd name="T55" fmla="*/ 187 h 324"/>
                  <a:gd name="T56" fmla="*/ 210 w 282"/>
                  <a:gd name="T57" fmla="*/ 194 h 324"/>
                  <a:gd name="T58" fmla="*/ 218 w 282"/>
                  <a:gd name="T59" fmla="*/ 179 h 324"/>
                  <a:gd name="T60" fmla="*/ 238 w 282"/>
                  <a:gd name="T61" fmla="*/ 154 h 324"/>
                  <a:gd name="T62" fmla="*/ 200 w 282"/>
                  <a:gd name="T63" fmla="*/ 116 h 324"/>
                  <a:gd name="T64" fmla="*/ 177 w 282"/>
                  <a:gd name="T65" fmla="*/ 118 h 324"/>
                  <a:gd name="T66" fmla="*/ 164 w 282"/>
                  <a:gd name="T67" fmla="*/ 154 h 324"/>
                  <a:gd name="T68" fmla="*/ 144 w 282"/>
                  <a:gd name="T69" fmla="*/ 151 h 324"/>
                  <a:gd name="T70" fmla="*/ 147 w 282"/>
                  <a:gd name="T71" fmla="*/ 144 h 324"/>
                  <a:gd name="T72" fmla="*/ 167 w 282"/>
                  <a:gd name="T73" fmla="*/ 137 h 324"/>
                  <a:gd name="T74" fmla="*/ 162 w 282"/>
                  <a:gd name="T75" fmla="*/ 96 h 324"/>
                  <a:gd name="T76" fmla="*/ 157 w 282"/>
                  <a:gd name="T77" fmla="*/ 81 h 324"/>
                  <a:gd name="T78" fmla="*/ 172 w 282"/>
                  <a:gd name="T79" fmla="*/ 23 h 324"/>
                  <a:gd name="T80" fmla="*/ 167 w 282"/>
                  <a:gd name="T81" fmla="*/ 0 h 324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82"/>
                  <a:gd name="T124" fmla="*/ 0 h 324"/>
                  <a:gd name="T125" fmla="*/ 282 w 282"/>
                  <a:gd name="T126" fmla="*/ 324 h 324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82" h="324">
                    <a:moveTo>
                      <a:pt x="198" y="0"/>
                    </a:moveTo>
                    <a:cubicBezTo>
                      <a:pt x="184" y="21"/>
                      <a:pt x="188" y="11"/>
                      <a:pt x="183" y="27"/>
                    </a:cubicBezTo>
                    <a:cubicBezTo>
                      <a:pt x="190" y="49"/>
                      <a:pt x="196" y="63"/>
                      <a:pt x="168" y="57"/>
                    </a:cubicBezTo>
                    <a:cubicBezTo>
                      <a:pt x="159" y="30"/>
                      <a:pt x="140" y="75"/>
                      <a:pt x="129" y="78"/>
                    </a:cubicBezTo>
                    <a:cubicBezTo>
                      <a:pt x="114" y="82"/>
                      <a:pt x="121" y="80"/>
                      <a:pt x="108" y="84"/>
                    </a:cubicBezTo>
                    <a:cubicBezTo>
                      <a:pt x="100" y="95"/>
                      <a:pt x="98" y="104"/>
                      <a:pt x="87" y="111"/>
                    </a:cubicBezTo>
                    <a:cubicBezTo>
                      <a:pt x="80" y="122"/>
                      <a:pt x="74" y="122"/>
                      <a:pt x="63" y="129"/>
                    </a:cubicBezTo>
                    <a:cubicBezTo>
                      <a:pt x="27" y="117"/>
                      <a:pt x="32" y="135"/>
                      <a:pt x="24" y="159"/>
                    </a:cubicBezTo>
                    <a:cubicBezTo>
                      <a:pt x="29" y="194"/>
                      <a:pt x="36" y="179"/>
                      <a:pt x="66" y="189"/>
                    </a:cubicBezTo>
                    <a:cubicBezTo>
                      <a:pt x="69" y="197"/>
                      <a:pt x="80" y="208"/>
                      <a:pt x="72" y="216"/>
                    </a:cubicBezTo>
                    <a:cubicBezTo>
                      <a:pt x="67" y="221"/>
                      <a:pt x="54" y="228"/>
                      <a:pt x="54" y="228"/>
                    </a:cubicBezTo>
                    <a:cubicBezTo>
                      <a:pt x="40" y="249"/>
                      <a:pt x="44" y="239"/>
                      <a:pt x="39" y="255"/>
                    </a:cubicBezTo>
                    <a:cubicBezTo>
                      <a:pt x="14" y="247"/>
                      <a:pt x="27" y="248"/>
                      <a:pt x="0" y="252"/>
                    </a:cubicBezTo>
                    <a:cubicBezTo>
                      <a:pt x="9" y="280"/>
                      <a:pt x="6" y="278"/>
                      <a:pt x="39" y="282"/>
                    </a:cubicBezTo>
                    <a:cubicBezTo>
                      <a:pt x="52" y="286"/>
                      <a:pt x="65" y="291"/>
                      <a:pt x="78" y="294"/>
                    </a:cubicBezTo>
                    <a:cubicBezTo>
                      <a:pt x="86" y="306"/>
                      <a:pt x="87" y="319"/>
                      <a:pt x="102" y="324"/>
                    </a:cubicBezTo>
                    <a:cubicBezTo>
                      <a:pt x="119" y="307"/>
                      <a:pt x="123" y="291"/>
                      <a:pt x="102" y="273"/>
                    </a:cubicBezTo>
                    <a:cubicBezTo>
                      <a:pt x="92" y="264"/>
                      <a:pt x="82" y="264"/>
                      <a:pt x="69" y="261"/>
                    </a:cubicBezTo>
                    <a:cubicBezTo>
                      <a:pt x="63" y="259"/>
                      <a:pt x="51" y="255"/>
                      <a:pt x="51" y="255"/>
                    </a:cubicBezTo>
                    <a:cubicBezTo>
                      <a:pt x="67" y="245"/>
                      <a:pt x="66" y="225"/>
                      <a:pt x="84" y="219"/>
                    </a:cubicBezTo>
                    <a:cubicBezTo>
                      <a:pt x="92" y="220"/>
                      <a:pt x="101" y="219"/>
                      <a:pt x="108" y="222"/>
                    </a:cubicBezTo>
                    <a:cubicBezTo>
                      <a:pt x="115" y="225"/>
                      <a:pt x="113" y="235"/>
                      <a:pt x="117" y="240"/>
                    </a:cubicBezTo>
                    <a:cubicBezTo>
                      <a:pt x="121" y="245"/>
                      <a:pt x="129" y="247"/>
                      <a:pt x="135" y="249"/>
                    </a:cubicBezTo>
                    <a:cubicBezTo>
                      <a:pt x="144" y="235"/>
                      <a:pt x="147" y="226"/>
                      <a:pt x="162" y="216"/>
                    </a:cubicBezTo>
                    <a:cubicBezTo>
                      <a:pt x="170" y="204"/>
                      <a:pt x="176" y="205"/>
                      <a:pt x="189" y="201"/>
                    </a:cubicBezTo>
                    <a:cubicBezTo>
                      <a:pt x="201" y="218"/>
                      <a:pt x="196" y="238"/>
                      <a:pt x="207" y="255"/>
                    </a:cubicBezTo>
                    <a:cubicBezTo>
                      <a:pt x="226" y="249"/>
                      <a:pt x="221" y="230"/>
                      <a:pt x="237" y="219"/>
                    </a:cubicBezTo>
                    <a:cubicBezTo>
                      <a:pt x="240" y="220"/>
                      <a:pt x="244" y="220"/>
                      <a:pt x="246" y="222"/>
                    </a:cubicBezTo>
                    <a:cubicBezTo>
                      <a:pt x="248" y="224"/>
                      <a:pt x="246" y="231"/>
                      <a:pt x="249" y="231"/>
                    </a:cubicBezTo>
                    <a:cubicBezTo>
                      <a:pt x="253" y="231"/>
                      <a:pt x="257" y="215"/>
                      <a:pt x="258" y="213"/>
                    </a:cubicBezTo>
                    <a:cubicBezTo>
                      <a:pt x="262" y="183"/>
                      <a:pt x="259" y="191"/>
                      <a:pt x="282" y="183"/>
                    </a:cubicBezTo>
                    <a:cubicBezTo>
                      <a:pt x="277" y="136"/>
                      <a:pt x="274" y="150"/>
                      <a:pt x="237" y="138"/>
                    </a:cubicBezTo>
                    <a:cubicBezTo>
                      <a:pt x="228" y="139"/>
                      <a:pt x="218" y="138"/>
                      <a:pt x="210" y="141"/>
                    </a:cubicBezTo>
                    <a:cubicBezTo>
                      <a:pt x="205" y="143"/>
                      <a:pt x="203" y="171"/>
                      <a:pt x="195" y="183"/>
                    </a:cubicBezTo>
                    <a:cubicBezTo>
                      <a:pt x="187" y="182"/>
                      <a:pt x="178" y="184"/>
                      <a:pt x="171" y="180"/>
                    </a:cubicBezTo>
                    <a:cubicBezTo>
                      <a:pt x="168" y="178"/>
                      <a:pt x="172" y="173"/>
                      <a:pt x="174" y="171"/>
                    </a:cubicBezTo>
                    <a:cubicBezTo>
                      <a:pt x="180" y="164"/>
                      <a:pt x="190" y="164"/>
                      <a:pt x="198" y="162"/>
                    </a:cubicBezTo>
                    <a:cubicBezTo>
                      <a:pt x="196" y="146"/>
                      <a:pt x="197" y="129"/>
                      <a:pt x="192" y="114"/>
                    </a:cubicBezTo>
                    <a:cubicBezTo>
                      <a:pt x="190" y="108"/>
                      <a:pt x="186" y="96"/>
                      <a:pt x="186" y="96"/>
                    </a:cubicBezTo>
                    <a:cubicBezTo>
                      <a:pt x="189" y="73"/>
                      <a:pt x="197" y="49"/>
                      <a:pt x="204" y="27"/>
                    </a:cubicBezTo>
                    <a:cubicBezTo>
                      <a:pt x="200" y="10"/>
                      <a:pt x="202" y="19"/>
                      <a:pt x="198" y="0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72" name="Freeform 178"/>
              <p:cNvSpPr>
                <a:spLocks/>
              </p:cNvSpPr>
              <p:nvPr/>
            </p:nvSpPr>
            <p:spPr bwMode="auto">
              <a:xfrm>
                <a:off x="2375" y="2423"/>
                <a:ext cx="56" cy="105"/>
              </a:xfrm>
              <a:custGeom>
                <a:avLst/>
                <a:gdLst>
                  <a:gd name="T0" fmla="*/ 7 w 61"/>
                  <a:gd name="T1" fmla="*/ 23 h 114"/>
                  <a:gd name="T2" fmla="*/ 10 w 61"/>
                  <a:gd name="T3" fmla="*/ 46 h 114"/>
                  <a:gd name="T4" fmla="*/ 0 w 61"/>
                  <a:gd name="T5" fmla="*/ 61 h 114"/>
                  <a:gd name="T6" fmla="*/ 40 w 61"/>
                  <a:gd name="T7" fmla="*/ 89 h 114"/>
                  <a:gd name="T8" fmla="*/ 46 w 61"/>
                  <a:gd name="T9" fmla="*/ 97 h 114"/>
                  <a:gd name="T10" fmla="*/ 50 w 61"/>
                  <a:gd name="T11" fmla="*/ 89 h 114"/>
                  <a:gd name="T12" fmla="*/ 36 w 61"/>
                  <a:gd name="T13" fmla="*/ 76 h 114"/>
                  <a:gd name="T14" fmla="*/ 7 w 61"/>
                  <a:gd name="T15" fmla="*/ 23 h 11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1"/>
                  <a:gd name="T25" fmla="*/ 0 h 114"/>
                  <a:gd name="T26" fmla="*/ 61 w 61"/>
                  <a:gd name="T27" fmla="*/ 114 h 11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1" h="114">
                    <a:moveTo>
                      <a:pt x="9" y="27"/>
                    </a:moveTo>
                    <a:cubicBezTo>
                      <a:pt x="16" y="38"/>
                      <a:pt x="19" y="37"/>
                      <a:pt x="12" y="54"/>
                    </a:cubicBezTo>
                    <a:cubicBezTo>
                      <a:pt x="9" y="61"/>
                      <a:pt x="0" y="72"/>
                      <a:pt x="0" y="72"/>
                    </a:cubicBezTo>
                    <a:cubicBezTo>
                      <a:pt x="6" y="91"/>
                      <a:pt x="30" y="99"/>
                      <a:pt x="48" y="105"/>
                    </a:cubicBezTo>
                    <a:cubicBezTo>
                      <a:pt x="50" y="108"/>
                      <a:pt x="50" y="114"/>
                      <a:pt x="54" y="114"/>
                    </a:cubicBezTo>
                    <a:cubicBezTo>
                      <a:pt x="58" y="114"/>
                      <a:pt x="61" y="109"/>
                      <a:pt x="60" y="105"/>
                    </a:cubicBezTo>
                    <a:cubicBezTo>
                      <a:pt x="59" y="101"/>
                      <a:pt x="45" y="92"/>
                      <a:pt x="42" y="90"/>
                    </a:cubicBezTo>
                    <a:cubicBezTo>
                      <a:pt x="41" y="73"/>
                      <a:pt x="50" y="0"/>
                      <a:pt x="9" y="27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73" name="Freeform 179"/>
              <p:cNvSpPr>
                <a:spLocks/>
              </p:cNvSpPr>
              <p:nvPr/>
            </p:nvSpPr>
            <p:spPr bwMode="auto">
              <a:xfrm>
                <a:off x="2712" y="1818"/>
                <a:ext cx="45" cy="176"/>
              </a:xfrm>
              <a:custGeom>
                <a:avLst/>
                <a:gdLst>
                  <a:gd name="T0" fmla="*/ 26 w 49"/>
                  <a:gd name="T1" fmla="*/ 0 h 192"/>
                  <a:gd name="T2" fmla="*/ 18 w 49"/>
                  <a:gd name="T3" fmla="*/ 23 h 192"/>
                  <a:gd name="T4" fmla="*/ 16 w 49"/>
                  <a:gd name="T5" fmla="*/ 30 h 192"/>
                  <a:gd name="T6" fmla="*/ 8 w 49"/>
                  <a:gd name="T7" fmla="*/ 86 h 192"/>
                  <a:gd name="T8" fmla="*/ 6 w 49"/>
                  <a:gd name="T9" fmla="*/ 118 h 192"/>
                  <a:gd name="T10" fmla="*/ 1 w 49"/>
                  <a:gd name="T11" fmla="*/ 134 h 192"/>
                  <a:gd name="T12" fmla="*/ 4 w 49"/>
                  <a:gd name="T13" fmla="*/ 159 h 192"/>
                  <a:gd name="T14" fmla="*/ 11 w 49"/>
                  <a:gd name="T15" fmla="*/ 157 h 192"/>
                  <a:gd name="T16" fmla="*/ 21 w 49"/>
                  <a:gd name="T17" fmla="*/ 141 h 192"/>
                  <a:gd name="T18" fmla="*/ 34 w 49"/>
                  <a:gd name="T19" fmla="*/ 108 h 192"/>
                  <a:gd name="T20" fmla="*/ 36 w 49"/>
                  <a:gd name="T21" fmla="*/ 66 h 192"/>
                  <a:gd name="T22" fmla="*/ 41 w 49"/>
                  <a:gd name="T23" fmla="*/ 50 h 192"/>
                  <a:gd name="T24" fmla="*/ 39 w 49"/>
                  <a:gd name="T25" fmla="*/ 30 h 192"/>
                  <a:gd name="T26" fmla="*/ 26 w 49"/>
                  <a:gd name="T27" fmla="*/ 0 h 192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49"/>
                  <a:gd name="T43" fmla="*/ 0 h 192"/>
                  <a:gd name="T44" fmla="*/ 49 w 49"/>
                  <a:gd name="T45" fmla="*/ 192 h 192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49" h="192">
                    <a:moveTo>
                      <a:pt x="31" y="0"/>
                    </a:moveTo>
                    <a:cubicBezTo>
                      <a:pt x="31" y="0"/>
                      <a:pt x="22" y="27"/>
                      <a:pt x="22" y="27"/>
                    </a:cubicBezTo>
                    <a:cubicBezTo>
                      <a:pt x="21" y="30"/>
                      <a:pt x="19" y="36"/>
                      <a:pt x="19" y="36"/>
                    </a:cubicBezTo>
                    <a:cubicBezTo>
                      <a:pt x="17" y="65"/>
                      <a:pt x="15" y="77"/>
                      <a:pt x="10" y="102"/>
                    </a:cubicBezTo>
                    <a:cubicBezTo>
                      <a:pt x="9" y="115"/>
                      <a:pt x="9" y="128"/>
                      <a:pt x="7" y="141"/>
                    </a:cubicBezTo>
                    <a:cubicBezTo>
                      <a:pt x="6" y="147"/>
                      <a:pt x="1" y="159"/>
                      <a:pt x="1" y="159"/>
                    </a:cubicBezTo>
                    <a:cubicBezTo>
                      <a:pt x="2" y="169"/>
                      <a:pt x="0" y="180"/>
                      <a:pt x="4" y="189"/>
                    </a:cubicBezTo>
                    <a:cubicBezTo>
                      <a:pt x="5" y="192"/>
                      <a:pt x="11" y="189"/>
                      <a:pt x="13" y="186"/>
                    </a:cubicBezTo>
                    <a:cubicBezTo>
                      <a:pt x="27" y="164"/>
                      <a:pt x="4" y="175"/>
                      <a:pt x="25" y="168"/>
                    </a:cubicBezTo>
                    <a:cubicBezTo>
                      <a:pt x="34" y="155"/>
                      <a:pt x="31" y="142"/>
                      <a:pt x="40" y="129"/>
                    </a:cubicBezTo>
                    <a:cubicBezTo>
                      <a:pt x="41" y="112"/>
                      <a:pt x="41" y="95"/>
                      <a:pt x="43" y="78"/>
                    </a:cubicBezTo>
                    <a:cubicBezTo>
                      <a:pt x="44" y="72"/>
                      <a:pt x="49" y="60"/>
                      <a:pt x="49" y="60"/>
                    </a:cubicBezTo>
                    <a:cubicBezTo>
                      <a:pt x="48" y="52"/>
                      <a:pt x="49" y="44"/>
                      <a:pt x="46" y="36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74" name="Freeform 180"/>
              <p:cNvSpPr>
                <a:spLocks/>
              </p:cNvSpPr>
              <p:nvPr/>
            </p:nvSpPr>
            <p:spPr bwMode="auto">
              <a:xfrm>
                <a:off x="2520" y="2003"/>
                <a:ext cx="247" cy="280"/>
              </a:xfrm>
              <a:custGeom>
                <a:avLst/>
                <a:gdLst>
                  <a:gd name="T0" fmla="*/ 187 w 269"/>
                  <a:gd name="T1" fmla="*/ 5 h 305"/>
                  <a:gd name="T2" fmla="*/ 164 w 269"/>
                  <a:gd name="T3" fmla="*/ 19 h 305"/>
                  <a:gd name="T4" fmla="*/ 157 w 269"/>
                  <a:gd name="T5" fmla="*/ 25 h 305"/>
                  <a:gd name="T6" fmla="*/ 144 w 269"/>
                  <a:gd name="T7" fmla="*/ 80 h 305"/>
                  <a:gd name="T8" fmla="*/ 121 w 269"/>
                  <a:gd name="T9" fmla="*/ 113 h 305"/>
                  <a:gd name="T10" fmla="*/ 84 w 269"/>
                  <a:gd name="T11" fmla="*/ 153 h 305"/>
                  <a:gd name="T12" fmla="*/ 58 w 269"/>
                  <a:gd name="T13" fmla="*/ 156 h 305"/>
                  <a:gd name="T14" fmla="*/ 46 w 269"/>
                  <a:gd name="T15" fmla="*/ 174 h 305"/>
                  <a:gd name="T16" fmla="*/ 23 w 269"/>
                  <a:gd name="T17" fmla="*/ 191 h 305"/>
                  <a:gd name="T18" fmla="*/ 30 w 269"/>
                  <a:gd name="T19" fmla="*/ 250 h 305"/>
                  <a:gd name="T20" fmla="*/ 46 w 269"/>
                  <a:gd name="T21" fmla="*/ 211 h 305"/>
                  <a:gd name="T22" fmla="*/ 58 w 269"/>
                  <a:gd name="T23" fmla="*/ 214 h 305"/>
                  <a:gd name="T24" fmla="*/ 61 w 269"/>
                  <a:gd name="T25" fmla="*/ 224 h 305"/>
                  <a:gd name="T26" fmla="*/ 91 w 269"/>
                  <a:gd name="T27" fmla="*/ 171 h 305"/>
                  <a:gd name="T28" fmla="*/ 111 w 269"/>
                  <a:gd name="T29" fmla="*/ 174 h 305"/>
                  <a:gd name="T30" fmla="*/ 107 w 269"/>
                  <a:gd name="T31" fmla="*/ 181 h 305"/>
                  <a:gd name="T32" fmla="*/ 114 w 269"/>
                  <a:gd name="T33" fmla="*/ 184 h 305"/>
                  <a:gd name="T34" fmla="*/ 137 w 269"/>
                  <a:gd name="T35" fmla="*/ 159 h 305"/>
                  <a:gd name="T36" fmla="*/ 172 w 269"/>
                  <a:gd name="T37" fmla="*/ 143 h 305"/>
                  <a:gd name="T38" fmla="*/ 212 w 269"/>
                  <a:gd name="T39" fmla="*/ 19 h 305"/>
                  <a:gd name="T40" fmla="*/ 220 w 269"/>
                  <a:gd name="T41" fmla="*/ 22 h 305"/>
                  <a:gd name="T42" fmla="*/ 225 w 269"/>
                  <a:gd name="T43" fmla="*/ 15 h 305"/>
                  <a:gd name="T44" fmla="*/ 187 w 269"/>
                  <a:gd name="T45" fmla="*/ 5 h 305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69"/>
                  <a:gd name="T70" fmla="*/ 0 h 305"/>
                  <a:gd name="T71" fmla="*/ 269 w 269"/>
                  <a:gd name="T72" fmla="*/ 305 h 305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69" h="305">
                    <a:moveTo>
                      <a:pt x="222" y="5"/>
                    </a:moveTo>
                    <a:cubicBezTo>
                      <a:pt x="217" y="8"/>
                      <a:pt x="202" y="18"/>
                      <a:pt x="195" y="23"/>
                    </a:cubicBezTo>
                    <a:cubicBezTo>
                      <a:pt x="192" y="25"/>
                      <a:pt x="186" y="29"/>
                      <a:pt x="186" y="29"/>
                    </a:cubicBezTo>
                    <a:cubicBezTo>
                      <a:pt x="178" y="52"/>
                      <a:pt x="195" y="79"/>
                      <a:pt x="171" y="95"/>
                    </a:cubicBezTo>
                    <a:cubicBezTo>
                      <a:pt x="162" y="108"/>
                      <a:pt x="159" y="129"/>
                      <a:pt x="144" y="134"/>
                    </a:cubicBezTo>
                    <a:cubicBezTo>
                      <a:pt x="139" y="142"/>
                      <a:pt x="106" y="180"/>
                      <a:pt x="99" y="182"/>
                    </a:cubicBezTo>
                    <a:cubicBezTo>
                      <a:pt x="89" y="184"/>
                      <a:pt x="79" y="184"/>
                      <a:pt x="69" y="185"/>
                    </a:cubicBezTo>
                    <a:cubicBezTo>
                      <a:pt x="62" y="206"/>
                      <a:pt x="69" y="201"/>
                      <a:pt x="54" y="206"/>
                    </a:cubicBezTo>
                    <a:cubicBezTo>
                      <a:pt x="48" y="263"/>
                      <a:pt x="50" y="242"/>
                      <a:pt x="27" y="227"/>
                    </a:cubicBezTo>
                    <a:cubicBezTo>
                      <a:pt x="12" y="249"/>
                      <a:pt x="0" y="305"/>
                      <a:pt x="36" y="296"/>
                    </a:cubicBezTo>
                    <a:cubicBezTo>
                      <a:pt x="46" y="281"/>
                      <a:pt x="44" y="265"/>
                      <a:pt x="54" y="251"/>
                    </a:cubicBezTo>
                    <a:cubicBezTo>
                      <a:pt x="59" y="252"/>
                      <a:pt x="65" y="251"/>
                      <a:pt x="69" y="254"/>
                    </a:cubicBezTo>
                    <a:cubicBezTo>
                      <a:pt x="72" y="257"/>
                      <a:pt x="68" y="268"/>
                      <a:pt x="72" y="266"/>
                    </a:cubicBezTo>
                    <a:cubicBezTo>
                      <a:pt x="88" y="259"/>
                      <a:pt x="87" y="217"/>
                      <a:pt x="108" y="203"/>
                    </a:cubicBezTo>
                    <a:cubicBezTo>
                      <a:pt x="116" y="204"/>
                      <a:pt x="125" y="202"/>
                      <a:pt x="132" y="206"/>
                    </a:cubicBezTo>
                    <a:cubicBezTo>
                      <a:pt x="135" y="208"/>
                      <a:pt x="125" y="212"/>
                      <a:pt x="126" y="215"/>
                    </a:cubicBezTo>
                    <a:cubicBezTo>
                      <a:pt x="127" y="218"/>
                      <a:pt x="132" y="217"/>
                      <a:pt x="135" y="218"/>
                    </a:cubicBezTo>
                    <a:cubicBezTo>
                      <a:pt x="148" y="210"/>
                      <a:pt x="149" y="197"/>
                      <a:pt x="162" y="188"/>
                    </a:cubicBezTo>
                    <a:cubicBezTo>
                      <a:pt x="173" y="172"/>
                      <a:pt x="189" y="180"/>
                      <a:pt x="204" y="170"/>
                    </a:cubicBezTo>
                    <a:cubicBezTo>
                      <a:pt x="217" y="131"/>
                      <a:pt x="195" y="42"/>
                      <a:pt x="252" y="23"/>
                    </a:cubicBezTo>
                    <a:cubicBezTo>
                      <a:pt x="255" y="24"/>
                      <a:pt x="258" y="27"/>
                      <a:pt x="261" y="26"/>
                    </a:cubicBezTo>
                    <a:cubicBezTo>
                      <a:pt x="264" y="25"/>
                      <a:pt x="269" y="20"/>
                      <a:pt x="267" y="17"/>
                    </a:cubicBezTo>
                    <a:cubicBezTo>
                      <a:pt x="265" y="14"/>
                      <a:pt x="222" y="0"/>
                      <a:pt x="222" y="5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sp>
            <p:nvSpPr>
              <p:cNvPr id="75" name="Freeform 181"/>
              <p:cNvSpPr>
                <a:spLocks/>
              </p:cNvSpPr>
              <p:nvPr/>
            </p:nvSpPr>
            <p:spPr bwMode="auto">
              <a:xfrm>
                <a:off x="2922" y="3188"/>
                <a:ext cx="165" cy="264"/>
              </a:xfrm>
              <a:custGeom>
                <a:avLst/>
                <a:gdLst>
                  <a:gd name="T0" fmla="*/ 101 w 180"/>
                  <a:gd name="T1" fmla="*/ 0 h 287"/>
                  <a:gd name="T2" fmla="*/ 86 w 180"/>
                  <a:gd name="T3" fmla="*/ 7 h 287"/>
                  <a:gd name="T4" fmla="*/ 81 w 180"/>
                  <a:gd name="T5" fmla="*/ 23 h 287"/>
                  <a:gd name="T6" fmla="*/ 96 w 180"/>
                  <a:gd name="T7" fmla="*/ 56 h 287"/>
                  <a:gd name="T8" fmla="*/ 71 w 180"/>
                  <a:gd name="T9" fmla="*/ 121 h 287"/>
                  <a:gd name="T10" fmla="*/ 61 w 180"/>
                  <a:gd name="T11" fmla="*/ 137 h 287"/>
                  <a:gd name="T12" fmla="*/ 46 w 180"/>
                  <a:gd name="T13" fmla="*/ 143 h 287"/>
                  <a:gd name="T14" fmla="*/ 20 w 180"/>
                  <a:gd name="T15" fmla="*/ 170 h 287"/>
                  <a:gd name="T16" fmla="*/ 0 w 180"/>
                  <a:gd name="T17" fmla="*/ 224 h 287"/>
                  <a:gd name="T18" fmla="*/ 16 w 180"/>
                  <a:gd name="T19" fmla="*/ 231 h 287"/>
                  <a:gd name="T20" fmla="*/ 30 w 180"/>
                  <a:gd name="T21" fmla="*/ 208 h 287"/>
                  <a:gd name="T22" fmla="*/ 48 w 180"/>
                  <a:gd name="T23" fmla="*/ 190 h 287"/>
                  <a:gd name="T24" fmla="*/ 68 w 180"/>
                  <a:gd name="T25" fmla="*/ 173 h 287"/>
                  <a:gd name="T26" fmla="*/ 88 w 180"/>
                  <a:gd name="T27" fmla="*/ 147 h 287"/>
                  <a:gd name="T28" fmla="*/ 104 w 180"/>
                  <a:gd name="T29" fmla="*/ 130 h 287"/>
                  <a:gd name="T30" fmla="*/ 114 w 180"/>
                  <a:gd name="T31" fmla="*/ 127 h 287"/>
                  <a:gd name="T32" fmla="*/ 141 w 180"/>
                  <a:gd name="T33" fmla="*/ 86 h 287"/>
                  <a:gd name="T34" fmla="*/ 151 w 180"/>
                  <a:gd name="T35" fmla="*/ 63 h 287"/>
                  <a:gd name="T36" fmla="*/ 124 w 180"/>
                  <a:gd name="T37" fmla="*/ 40 h 287"/>
                  <a:gd name="T38" fmla="*/ 101 w 180"/>
                  <a:gd name="T39" fmla="*/ 0 h 287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80"/>
                  <a:gd name="T61" fmla="*/ 0 h 287"/>
                  <a:gd name="T62" fmla="*/ 180 w 180"/>
                  <a:gd name="T63" fmla="*/ 287 h 287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80" h="287">
                    <a:moveTo>
                      <a:pt x="120" y="0"/>
                    </a:moveTo>
                    <a:cubicBezTo>
                      <a:pt x="115" y="2"/>
                      <a:pt x="105" y="4"/>
                      <a:pt x="102" y="9"/>
                    </a:cubicBezTo>
                    <a:cubicBezTo>
                      <a:pt x="99" y="14"/>
                      <a:pt x="96" y="27"/>
                      <a:pt x="96" y="27"/>
                    </a:cubicBezTo>
                    <a:cubicBezTo>
                      <a:pt x="100" y="42"/>
                      <a:pt x="109" y="52"/>
                      <a:pt x="114" y="66"/>
                    </a:cubicBezTo>
                    <a:cubicBezTo>
                      <a:pt x="111" y="112"/>
                      <a:pt x="117" y="122"/>
                      <a:pt x="84" y="144"/>
                    </a:cubicBezTo>
                    <a:cubicBezTo>
                      <a:pt x="80" y="150"/>
                      <a:pt x="76" y="156"/>
                      <a:pt x="72" y="162"/>
                    </a:cubicBezTo>
                    <a:cubicBezTo>
                      <a:pt x="68" y="167"/>
                      <a:pt x="54" y="168"/>
                      <a:pt x="54" y="168"/>
                    </a:cubicBezTo>
                    <a:cubicBezTo>
                      <a:pt x="49" y="183"/>
                      <a:pt x="37" y="192"/>
                      <a:pt x="24" y="201"/>
                    </a:cubicBezTo>
                    <a:cubicBezTo>
                      <a:pt x="10" y="221"/>
                      <a:pt x="5" y="240"/>
                      <a:pt x="0" y="264"/>
                    </a:cubicBezTo>
                    <a:cubicBezTo>
                      <a:pt x="5" y="278"/>
                      <a:pt x="4" y="287"/>
                      <a:pt x="18" y="273"/>
                    </a:cubicBezTo>
                    <a:cubicBezTo>
                      <a:pt x="22" y="261"/>
                      <a:pt x="27" y="255"/>
                      <a:pt x="36" y="246"/>
                    </a:cubicBezTo>
                    <a:cubicBezTo>
                      <a:pt x="39" y="237"/>
                      <a:pt x="57" y="225"/>
                      <a:pt x="57" y="225"/>
                    </a:cubicBezTo>
                    <a:cubicBezTo>
                      <a:pt x="63" y="216"/>
                      <a:pt x="81" y="204"/>
                      <a:pt x="81" y="204"/>
                    </a:cubicBezTo>
                    <a:cubicBezTo>
                      <a:pt x="85" y="193"/>
                      <a:pt x="95" y="180"/>
                      <a:pt x="105" y="174"/>
                    </a:cubicBezTo>
                    <a:cubicBezTo>
                      <a:pt x="112" y="163"/>
                      <a:pt x="119" y="165"/>
                      <a:pt x="123" y="153"/>
                    </a:cubicBezTo>
                    <a:cubicBezTo>
                      <a:pt x="128" y="118"/>
                      <a:pt x="125" y="135"/>
                      <a:pt x="135" y="150"/>
                    </a:cubicBezTo>
                    <a:cubicBezTo>
                      <a:pt x="153" y="132"/>
                      <a:pt x="140" y="111"/>
                      <a:pt x="168" y="102"/>
                    </a:cubicBezTo>
                    <a:cubicBezTo>
                      <a:pt x="173" y="94"/>
                      <a:pt x="180" y="75"/>
                      <a:pt x="180" y="75"/>
                    </a:cubicBezTo>
                    <a:cubicBezTo>
                      <a:pt x="175" y="59"/>
                      <a:pt x="163" y="52"/>
                      <a:pt x="147" y="48"/>
                    </a:cubicBezTo>
                    <a:cubicBezTo>
                      <a:pt x="144" y="35"/>
                      <a:pt x="138" y="0"/>
                      <a:pt x="120" y="0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  <p:grpSp>
            <p:nvGrpSpPr>
              <p:cNvPr id="76" name="Group 182"/>
              <p:cNvGrpSpPr>
                <a:grpSpLocks/>
              </p:cNvGrpSpPr>
              <p:nvPr/>
            </p:nvGrpSpPr>
            <p:grpSpPr bwMode="auto">
              <a:xfrm>
                <a:off x="476" y="1056"/>
                <a:ext cx="2921" cy="1628"/>
                <a:chOff x="240" y="942"/>
                <a:chExt cx="3185" cy="1776"/>
              </a:xfrm>
            </p:grpSpPr>
            <p:sp>
              <p:nvSpPr>
                <p:cNvPr id="78" name="Freeform 183"/>
                <p:cNvSpPr>
                  <a:spLocks/>
                </p:cNvSpPr>
                <p:nvPr/>
              </p:nvSpPr>
              <p:spPr bwMode="auto">
                <a:xfrm>
                  <a:off x="240" y="942"/>
                  <a:ext cx="3185" cy="1776"/>
                </a:xfrm>
                <a:custGeom>
                  <a:avLst/>
                  <a:gdLst>
                    <a:gd name="T0" fmla="*/ 2184 w 3185"/>
                    <a:gd name="T1" fmla="*/ 1296 h 1776"/>
                    <a:gd name="T2" fmla="*/ 2208 w 3185"/>
                    <a:gd name="T3" fmla="*/ 1164 h 1776"/>
                    <a:gd name="T4" fmla="*/ 2274 w 3185"/>
                    <a:gd name="T5" fmla="*/ 1092 h 1776"/>
                    <a:gd name="T6" fmla="*/ 2388 w 3185"/>
                    <a:gd name="T7" fmla="*/ 966 h 1776"/>
                    <a:gd name="T8" fmla="*/ 2418 w 3185"/>
                    <a:gd name="T9" fmla="*/ 822 h 1776"/>
                    <a:gd name="T10" fmla="*/ 2646 w 3185"/>
                    <a:gd name="T11" fmla="*/ 714 h 1776"/>
                    <a:gd name="T12" fmla="*/ 2676 w 3185"/>
                    <a:gd name="T13" fmla="*/ 780 h 1776"/>
                    <a:gd name="T14" fmla="*/ 2754 w 3185"/>
                    <a:gd name="T15" fmla="*/ 762 h 1776"/>
                    <a:gd name="T16" fmla="*/ 2892 w 3185"/>
                    <a:gd name="T17" fmla="*/ 630 h 1776"/>
                    <a:gd name="T18" fmla="*/ 3012 w 3185"/>
                    <a:gd name="T19" fmla="*/ 546 h 1776"/>
                    <a:gd name="T20" fmla="*/ 3168 w 3185"/>
                    <a:gd name="T21" fmla="*/ 504 h 1776"/>
                    <a:gd name="T22" fmla="*/ 2988 w 3185"/>
                    <a:gd name="T23" fmla="*/ 312 h 1776"/>
                    <a:gd name="T24" fmla="*/ 2712 w 3185"/>
                    <a:gd name="T25" fmla="*/ 306 h 1776"/>
                    <a:gd name="T26" fmla="*/ 2436 w 3185"/>
                    <a:gd name="T27" fmla="*/ 186 h 1776"/>
                    <a:gd name="T28" fmla="*/ 2244 w 3185"/>
                    <a:gd name="T29" fmla="*/ 228 h 1776"/>
                    <a:gd name="T30" fmla="*/ 1926 w 3185"/>
                    <a:gd name="T31" fmla="*/ 192 h 1776"/>
                    <a:gd name="T32" fmla="*/ 1860 w 3185"/>
                    <a:gd name="T33" fmla="*/ 66 h 1776"/>
                    <a:gd name="T34" fmla="*/ 1650 w 3185"/>
                    <a:gd name="T35" fmla="*/ 120 h 1776"/>
                    <a:gd name="T36" fmla="*/ 1530 w 3185"/>
                    <a:gd name="T37" fmla="*/ 330 h 1776"/>
                    <a:gd name="T38" fmla="*/ 1386 w 3185"/>
                    <a:gd name="T39" fmla="*/ 426 h 1776"/>
                    <a:gd name="T40" fmla="*/ 1308 w 3185"/>
                    <a:gd name="T41" fmla="*/ 204 h 1776"/>
                    <a:gd name="T42" fmla="*/ 1068 w 3185"/>
                    <a:gd name="T43" fmla="*/ 402 h 1776"/>
                    <a:gd name="T44" fmla="*/ 1032 w 3185"/>
                    <a:gd name="T45" fmla="*/ 378 h 1776"/>
                    <a:gd name="T46" fmla="*/ 870 w 3185"/>
                    <a:gd name="T47" fmla="*/ 480 h 1776"/>
                    <a:gd name="T48" fmla="*/ 750 w 3185"/>
                    <a:gd name="T49" fmla="*/ 444 h 1776"/>
                    <a:gd name="T50" fmla="*/ 726 w 3185"/>
                    <a:gd name="T51" fmla="*/ 336 h 1776"/>
                    <a:gd name="T52" fmla="*/ 498 w 3185"/>
                    <a:gd name="T53" fmla="*/ 366 h 1776"/>
                    <a:gd name="T54" fmla="*/ 348 w 3185"/>
                    <a:gd name="T55" fmla="*/ 552 h 1776"/>
                    <a:gd name="T56" fmla="*/ 360 w 3185"/>
                    <a:gd name="T57" fmla="*/ 702 h 1776"/>
                    <a:gd name="T58" fmla="*/ 474 w 3185"/>
                    <a:gd name="T59" fmla="*/ 720 h 1776"/>
                    <a:gd name="T60" fmla="*/ 600 w 3185"/>
                    <a:gd name="T61" fmla="*/ 498 h 1776"/>
                    <a:gd name="T62" fmla="*/ 624 w 3185"/>
                    <a:gd name="T63" fmla="*/ 678 h 1776"/>
                    <a:gd name="T64" fmla="*/ 396 w 3185"/>
                    <a:gd name="T65" fmla="*/ 828 h 1776"/>
                    <a:gd name="T66" fmla="*/ 306 w 3185"/>
                    <a:gd name="T67" fmla="*/ 816 h 1776"/>
                    <a:gd name="T68" fmla="*/ 222 w 3185"/>
                    <a:gd name="T69" fmla="*/ 870 h 1776"/>
                    <a:gd name="T70" fmla="*/ 144 w 3185"/>
                    <a:gd name="T71" fmla="*/ 966 h 1776"/>
                    <a:gd name="T72" fmla="*/ 0 w 3185"/>
                    <a:gd name="T73" fmla="*/ 1116 h 1776"/>
                    <a:gd name="T74" fmla="*/ 72 w 3185"/>
                    <a:gd name="T75" fmla="*/ 1206 h 1776"/>
                    <a:gd name="T76" fmla="*/ 306 w 3185"/>
                    <a:gd name="T77" fmla="*/ 1074 h 1776"/>
                    <a:gd name="T78" fmla="*/ 408 w 3185"/>
                    <a:gd name="T79" fmla="*/ 1092 h 1776"/>
                    <a:gd name="T80" fmla="*/ 510 w 3185"/>
                    <a:gd name="T81" fmla="*/ 1206 h 1776"/>
                    <a:gd name="T82" fmla="*/ 600 w 3185"/>
                    <a:gd name="T83" fmla="*/ 1050 h 1776"/>
                    <a:gd name="T84" fmla="*/ 732 w 3185"/>
                    <a:gd name="T85" fmla="*/ 1026 h 1776"/>
                    <a:gd name="T86" fmla="*/ 732 w 3185"/>
                    <a:gd name="T87" fmla="*/ 1086 h 1776"/>
                    <a:gd name="T88" fmla="*/ 666 w 3185"/>
                    <a:gd name="T89" fmla="*/ 1260 h 1776"/>
                    <a:gd name="T90" fmla="*/ 786 w 3185"/>
                    <a:gd name="T91" fmla="*/ 1464 h 1776"/>
                    <a:gd name="T92" fmla="*/ 924 w 3185"/>
                    <a:gd name="T93" fmla="*/ 1572 h 1776"/>
                    <a:gd name="T94" fmla="*/ 972 w 3185"/>
                    <a:gd name="T95" fmla="*/ 1410 h 1776"/>
                    <a:gd name="T96" fmla="*/ 984 w 3185"/>
                    <a:gd name="T97" fmla="*/ 1356 h 1776"/>
                    <a:gd name="T98" fmla="*/ 1302 w 3185"/>
                    <a:gd name="T99" fmla="*/ 1518 h 1776"/>
                    <a:gd name="T100" fmla="*/ 1386 w 3185"/>
                    <a:gd name="T101" fmla="*/ 1680 h 1776"/>
                    <a:gd name="T102" fmla="*/ 1668 w 3185"/>
                    <a:gd name="T103" fmla="*/ 1554 h 1776"/>
                    <a:gd name="T104" fmla="*/ 1800 w 3185"/>
                    <a:gd name="T105" fmla="*/ 1758 h 1776"/>
                    <a:gd name="T106" fmla="*/ 1734 w 3185"/>
                    <a:gd name="T107" fmla="*/ 1632 h 1776"/>
                    <a:gd name="T108" fmla="*/ 1878 w 3185"/>
                    <a:gd name="T109" fmla="*/ 1632 h 1776"/>
                    <a:gd name="T110" fmla="*/ 1944 w 3185"/>
                    <a:gd name="T111" fmla="*/ 1458 h 1776"/>
                    <a:gd name="T112" fmla="*/ 2088 w 3185"/>
                    <a:gd name="T113" fmla="*/ 1356 h 1776"/>
                    <a:gd name="T114" fmla="*/ 2160 w 3185"/>
                    <a:gd name="T115" fmla="*/ 1134 h 177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w 3185"/>
                    <a:gd name="T175" fmla="*/ 0 h 1776"/>
                    <a:gd name="T176" fmla="*/ 3185 w 3185"/>
                    <a:gd name="T177" fmla="*/ 1776 h 1776"/>
                  </a:gdLst>
                  <a:ahLst/>
                  <a:cxnLst>
                    <a:cxn ang="T116">
                      <a:pos x="T0" y="T1"/>
                    </a:cxn>
                    <a:cxn ang="T117">
                      <a:pos x="T2" y="T3"/>
                    </a:cxn>
                    <a:cxn ang="T118">
                      <a:pos x="T4" y="T5"/>
                    </a:cxn>
                    <a:cxn ang="T119">
                      <a:pos x="T6" y="T7"/>
                    </a:cxn>
                    <a:cxn ang="T120">
                      <a:pos x="T8" y="T9"/>
                    </a:cxn>
                    <a:cxn ang="T121">
                      <a:pos x="T10" y="T11"/>
                    </a:cxn>
                    <a:cxn ang="T122">
                      <a:pos x="T12" y="T13"/>
                    </a:cxn>
                    <a:cxn ang="T123">
                      <a:pos x="T14" y="T15"/>
                    </a:cxn>
                    <a:cxn ang="T124">
                      <a:pos x="T16" y="T17"/>
                    </a:cxn>
                    <a:cxn ang="T125">
                      <a:pos x="T18" y="T19"/>
                    </a:cxn>
                    <a:cxn ang="T126">
                      <a:pos x="T20" y="T21"/>
                    </a:cxn>
                    <a:cxn ang="T127">
                      <a:pos x="T22" y="T23"/>
                    </a:cxn>
                    <a:cxn ang="T128">
                      <a:pos x="T24" y="T25"/>
                    </a:cxn>
                    <a:cxn ang="T129">
                      <a:pos x="T26" y="T27"/>
                    </a:cxn>
                    <a:cxn ang="T130">
                      <a:pos x="T28" y="T29"/>
                    </a:cxn>
                    <a:cxn ang="T131">
                      <a:pos x="T30" y="T31"/>
                    </a:cxn>
                    <a:cxn ang="T132">
                      <a:pos x="T32" y="T33"/>
                    </a:cxn>
                    <a:cxn ang="T133">
                      <a:pos x="T34" y="T35"/>
                    </a:cxn>
                    <a:cxn ang="T134">
                      <a:pos x="T36" y="T37"/>
                    </a:cxn>
                    <a:cxn ang="T135">
                      <a:pos x="T38" y="T39"/>
                    </a:cxn>
                    <a:cxn ang="T136">
                      <a:pos x="T40" y="T41"/>
                    </a:cxn>
                    <a:cxn ang="T137">
                      <a:pos x="T42" y="T43"/>
                    </a:cxn>
                    <a:cxn ang="T138">
                      <a:pos x="T44" y="T45"/>
                    </a:cxn>
                    <a:cxn ang="T139">
                      <a:pos x="T46" y="T47"/>
                    </a:cxn>
                    <a:cxn ang="T140">
                      <a:pos x="T48" y="T49"/>
                    </a:cxn>
                    <a:cxn ang="T141">
                      <a:pos x="T50" y="T51"/>
                    </a:cxn>
                    <a:cxn ang="T142">
                      <a:pos x="T52" y="T53"/>
                    </a:cxn>
                    <a:cxn ang="T143">
                      <a:pos x="T54" y="T55"/>
                    </a:cxn>
                    <a:cxn ang="T144">
                      <a:pos x="T56" y="T57"/>
                    </a:cxn>
                    <a:cxn ang="T145">
                      <a:pos x="T58" y="T59"/>
                    </a:cxn>
                    <a:cxn ang="T146">
                      <a:pos x="T60" y="T61"/>
                    </a:cxn>
                    <a:cxn ang="T147">
                      <a:pos x="T62" y="T63"/>
                    </a:cxn>
                    <a:cxn ang="T148">
                      <a:pos x="T64" y="T65"/>
                    </a:cxn>
                    <a:cxn ang="T149">
                      <a:pos x="T66" y="T67"/>
                    </a:cxn>
                    <a:cxn ang="T150">
                      <a:pos x="T68" y="T69"/>
                    </a:cxn>
                    <a:cxn ang="T151">
                      <a:pos x="T70" y="T71"/>
                    </a:cxn>
                    <a:cxn ang="T152">
                      <a:pos x="T72" y="T73"/>
                    </a:cxn>
                    <a:cxn ang="T153">
                      <a:pos x="T74" y="T75"/>
                    </a:cxn>
                    <a:cxn ang="T154">
                      <a:pos x="T76" y="T77"/>
                    </a:cxn>
                    <a:cxn ang="T155">
                      <a:pos x="T78" y="T79"/>
                    </a:cxn>
                    <a:cxn ang="T156">
                      <a:pos x="T80" y="T81"/>
                    </a:cxn>
                    <a:cxn ang="T157">
                      <a:pos x="T82" y="T83"/>
                    </a:cxn>
                    <a:cxn ang="T158">
                      <a:pos x="T84" y="T85"/>
                    </a:cxn>
                    <a:cxn ang="T159">
                      <a:pos x="T86" y="T87"/>
                    </a:cxn>
                    <a:cxn ang="T160">
                      <a:pos x="T88" y="T89"/>
                    </a:cxn>
                    <a:cxn ang="T161">
                      <a:pos x="T90" y="T91"/>
                    </a:cxn>
                    <a:cxn ang="T162">
                      <a:pos x="T92" y="T93"/>
                    </a:cxn>
                    <a:cxn ang="T163">
                      <a:pos x="T94" y="T95"/>
                    </a:cxn>
                    <a:cxn ang="T164">
                      <a:pos x="T96" y="T97"/>
                    </a:cxn>
                    <a:cxn ang="T165">
                      <a:pos x="T98" y="T99"/>
                    </a:cxn>
                    <a:cxn ang="T166">
                      <a:pos x="T100" y="T101"/>
                    </a:cxn>
                    <a:cxn ang="T167">
                      <a:pos x="T102" y="T103"/>
                    </a:cxn>
                    <a:cxn ang="T168">
                      <a:pos x="T104" y="T105"/>
                    </a:cxn>
                    <a:cxn ang="T169">
                      <a:pos x="T106" y="T107"/>
                    </a:cxn>
                    <a:cxn ang="T170">
                      <a:pos x="T108" y="T109"/>
                    </a:cxn>
                    <a:cxn ang="T171">
                      <a:pos x="T110" y="T111"/>
                    </a:cxn>
                    <a:cxn ang="T172">
                      <a:pos x="T112" y="T113"/>
                    </a:cxn>
                    <a:cxn ang="T173">
                      <a:pos x="T114" y="T115"/>
                    </a:cxn>
                  </a:cxnLst>
                  <a:rect l="T174" t="T175" r="T176" b="T177"/>
                  <a:pathLst>
                    <a:path w="3185" h="1776">
                      <a:moveTo>
                        <a:pt x="2160" y="1134"/>
                      </a:moveTo>
                      <a:cubicBezTo>
                        <a:pt x="2177" y="1159"/>
                        <a:pt x="2179" y="1187"/>
                        <a:pt x="2196" y="1212"/>
                      </a:cubicBezTo>
                      <a:cubicBezTo>
                        <a:pt x="2182" y="1254"/>
                        <a:pt x="2165" y="1214"/>
                        <a:pt x="2178" y="1254"/>
                      </a:cubicBezTo>
                      <a:cubicBezTo>
                        <a:pt x="2180" y="1268"/>
                        <a:pt x="2172" y="1288"/>
                        <a:pt x="2184" y="1296"/>
                      </a:cubicBezTo>
                      <a:cubicBezTo>
                        <a:pt x="2194" y="1303"/>
                        <a:pt x="2208" y="1288"/>
                        <a:pt x="2220" y="1284"/>
                      </a:cubicBezTo>
                      <a:cubicBezTo>
                        <a:pt x="2226" y="1282"/>
                        <a:pt x="2238" y="1278"/>
                        <a:pt x="2238" y="1278"/>
                      </a:cubicBezTo>
                      <a:cubicBezTo>
                        <a:pt x="2249" y="1244"/>
                        <a:pt x="2251" y="1194"/>
                        <a:pt x="2214" y="1182"/>
                      </a:cubicBezTo>
                      <a:cubicBezTo>
                        <a:pt x="2212" y="1176"/>
                        <a:pt x="2204" y="1168"/>
                        <a:pt x="2208" y="1164"/>
                      </a:cubicBezTo>
                      <a:cubicBezTo>
                        <a:pt x="2217" y="1155"/>
                        <a:pt x="2244" y="1152"/>
                        <a:pt x="2244" y="1152"/>
                      </a:cubicBezTo>
                      <a:cubicBezTo>
                        <a:pt x="2246" y="1146"/>
                        <a:pt x="2246" y="1138"/>
                        <a:pt x="2250" y="1134"/>
                      </a:cubicBezTo>
                      <a:cubicBezTo>
                        <a:pt x="2254" y="1130"/>
                        <a:pt x="2265" y="1133"/>
                        <a:pt x="2268" y="1128"/>
                      </a:cubicBezTo>
                      <a:cubicBezTo>
                        <a:pt x="2274" y="1117"/>
                        <a:pt x="2267" y="1102"/>
                        <a:pt x="2274" y="1092"/>
                      </a:cubicBezTo>
                      <a:cubicBezTo>
                        <a:pt x="2282" y="1080"/>
                        <a:pt x="2298" y="1076"/>
                        <a:pt x="2310" y="1068"/>
                      </a:cubicBezTo>
                      <a:cubicBezTo>
                        <a:pt x="2316" y="1064"/>
                        <a:pt x="2328" y="1056"/>
                        <a:pt x="2328" y="1056"/>
                      </a:cubicBezTo>
                      <a:cubicBezTo>
                        <a:pt x="2346" y="1029"/>
                        <a:pt x="2360" y="1006"/>
                        <a:pt x="2382" y="984"/>
                      </a:cubicBezTo>
                      <a:cubicBezTo>
                        <a:pt x="2384" y="978"/>
                        <a:pt x="2384" y="970"/>
                        <a:pt x="2388" y="966"/>
                      </a:cubicBezTo>
                      <a:cubicBezTo>
                        <a:pt x="2392" y="962"/>
                        <a:pt x="2402" y="965"/>
                        <a:pt x="2406" y="960"/>
                      </a:cubicBezTo>
                      <a:cubicBezTo>
                        <a:pt x="2413" y="950"/>
                        <a:pt x="2418" y="924"/>
                        <a:pt x="2418" y="924"/>
                      </a:cubicBezTo>
                      <a:cubicBezTo>
                        <a:pt x="2420" y="902"/>
                        <a:pt x="2424" y="880"/>
                        <a:pt x="2424" y="858"/>
                      </a:cubicBezTo>
                      <a:cubicBezTo>
                        <a:pt x="2424" y="846"/>
                        <a:pt x="2428" y="829"/>
                        <a:pt x="2418" y="822"/>
                      </a:cubicBezTo>
                      <a:cubicBezTo>
                        <a:pt x="2401" y="811"/>
                        <a:pt x="2378" y="818"/>
                        <a:pt x="2358" y="816"/>
                      </a:cubicBezTo>
                      <a:cubicBezTo>
                        <a:pt x="2337" y="785"/>
                        <a:pt x="2353" y="790"/>
                        <a:pt x="2382" y="780"/>
                      </a:cubicBezTo>
                      <a:cubicBezTo>
                        <a:pt x="2392" y="750"/>
                        <a:pt x="2409" y="729"/>
                        <a:pt x="2430" y="708"/>
                      </a:cubicBezTo>
                      <a:cubicBezTo>
                        <a:pt x="2502" y="710"/>
                        <a:pt x="2574" y="718"/>
                        <a:pt x="2646" y="714"/>
                      </a:cubicBezTo>
                      <a:cubicBezTo>
                        <a:pt x="2661" y="713"/>
                        <a:pt x="2654" y="686"/>
                        <a:pt x="2658" y="672"/>
                      </a:cubicBezTo>
                      <a:cubicBezTo>
                        <a:pt x="2665" y="648"/>
                        <a:pt x="2677" y="644"/>
                        <a:pt x="2700" y="636"/>
                      </a:cubicBezTo>
                      <a:cubicBezTo>
                        <a:pt x="2743" y="650"/>
                        <a:pt x="2741" y="688"/>
                        <a:pt x="2700" y="702"/>
                      </a:cubicBezTo>
                      <a:cubicBezTo>
                        <a:pt x="2692" y="725"/>
                        <a:pt x="2687" y="758"/>
                        <a:pt x="2676" y="780"/>
                      </a:cubicBezTo>
                      <a:cubicBezTo>
                        <a:pt x="2653" y="827"/>
                        <a:pt x="2673" y="771"/>
                        <a:pt x="2658" y="816"/>
                      </a:cubicBezTo>
                      <a:cubicBezTo>
                        <a:pt x="2663" y="847"/>
                        <a:pt x="2665" y="863"/>
                        <a:pt x="2682" y="888"/>
                      </a:cubicBezTo>
                      <a:cubicBezTo>
                        <a:pt x="2710" y="847"/>
                        <a:pt x="2701" y="866"/>
                        <a:pt x="2712" y="834"/>
                      </a:cubicBezTo>
                      <a:cubicBezTo>
                        <a:pt x="2720" y="764"/>
                        <a:pt x="2712" y="790"/>
                        <a:pt x="2754" y="762"/>
                      </a:cubicBezTo>
                      <a:cubicBezTo>
                        <a:pt x="2762" y="738"/>
                        <a:pt x="2766" y="688"/>
                        <a:pt x="2784" y="672"/>
                      </a:cubicBezTo>
                      <a:cubicBezTo>
                        <a:pt x="2795" y="663"/>
                        <a:pt x="2808" y="656"/>
                        <a:pt x="2820" y="648"/>
                      </a:cubicBezTo>
                      <a:cubicBezTo>
                        <a:pt x="2830" y="641"/>
                        <a:pt x="2844" y="645"/>
                        <a:pt x="2856" y="642"/>
                      </a:cubicBezTo>
                      <a:cubicBezTo>
                        <a:pt x="2868" y="639"/>
                        <a:pt x="2880" y="634"/>
                        <a:pt x="2892" y="630"/>
                      </a:cubicBezTo>
                      <a:cubicBezTo>
                        <a:pt x="2898" y="628"/>
                        <a:pt x="2910" y="624"/>
                        <a:pt x="2910" y="624"/>
                      </a:cubicBezTo>
                      <a:cubicBezTo>
                        <a:pt x="2916" y="618"/>
                        <a:pt x="2921" y="611"/>
                        <a:pt x="2928" y="606"/>
                      </a:cubicBezTo>
                      <a:cubicBezTo>
                        <a:pt x="2939" y="597"/>
                        <a:pt x="2964" y="582"/>
                        <a:pt x="2964" y="582"/>
                      </a:cubicBezTo>
                      <a:cubicBezTo>
                        <a:pt x="2978" y="561"/>
                        <a:pt x="2988" y="554"/>
                        <a:pt x="3012" y="546"/>
                      </a:cubicBezTo>
                      <a:cubicBezTo>
                        <a:pt x="3025" y="507"/>
                        <a:pt x="3018" y="500"/>
                        <a:pt x="3060" y="486"/>
                      </a:cubicBezTo>
                      <a:cubicBezTo>
                        <a:pt x="3078" y="488"/>
                        <a:pt x="3097" y="486"/>
                        <a:pt x="3114" y="492"/>
                      </a:cubicBezTo>
                      <a:cubicBezTo>
                        <a:pt x="3121" y="494"/>
                        <a:pt x="3119" y="508"/>
                        <a:pt x="3126" y="510"/>
                      </a:cubicBezTo>
                      <a:cubicBezTo>
                        <a:pt x="3140" y="513"/>
                        <a:pt x="3154" y="506"/>
                        <a:pt x="3168" y="504"/>
                      </a:cubicBezTo>
                      <a:cubicBezTo>
                        <a:pt x="3172" y="498"/>
                        <a:pt x="3179" y="493"/>
                        <a:pt x="3180" y="486"/>
                      </a:cubicBezTo>
                      <a:cubicBezTo>
                        <a:pt x="3185" y="432"/>
                        <a:pt x="3161" y="439"/>
                        <a:pt x="3120" y="432"/>
                      </a:cubicBezTo>
                      <a:cubicBezTo>
                        <a:pt x="3104" y="408"/>
                        <a:pt x="3076" y="394"/>
                        <a:pt x="3054" y="372"/>
                      </a:cubicBezTo>
                      <a:cubicBezTo>
                        <a:pt x="3033" y="351"/>
                        <a:pt x="3024" y="317"/>
                        <a:pt x="2988" y="312"/>
                      </a:cubicBezTo>
                      <a:cubicBezTo>
                        <a:pt x="2954" y="307"/>
                        <a:pt x="2920" y="308"/>
                        <a:pt x="2886" y="306"/>
                      </a:cubicBezTo>
                      <a:cubicBezTo>
                        <a:pt x="2875" y="339"/>
                        <a:pt x="2897" y="327"/>
                        <a:pt x="2886" y="360"/>
                      </a:cubicBezTo>
                      <a:cubicBezTo>
                        <a:pt x="2834" y="355"/>
                        <a:pt x="2793" y="347"/>
                        <a:pt x="2742" y="354"/>
                      </a:cubicBezTo>
                      <a:cubicBezTo>
                        <a:pt x="2700" y="340"/>
                        <a:pt x="2732" y="332"/>
                        <a:pt x="2712" y="306"/>
                      </a:cubicBezTo>
                      <a:cubicBezTo>
                        <a:pt x="2697" y="288"/>
                        <a:pt x="2621" y="291"/>
                        <a:pt x="2586" y="282"/>
                      </a:cubicBezTo>
                      <a:cubicBezTo>
                        <a:pt x="2549" y="227"/>
                        <a:pt x="2530" y="229"/>
                        <a:pt x="2466" y="216"/>
                      </a:cubicBezTo>
                      <a:cubicBezTo>
                        <a:pt x="2460" y="212"/>
                        <a:pt x="2453" y="209"/>
                        <a:pt x="2448" y="204"/>
                      </a:cubicBezTo>
                      <a:cubicBezTo>
                        <a:pt x="2443" y="199"/>
                        <a:pt x="2443" y="189"/>
                        <a:pt x="2436" y="186"/>
                      </a:cubicBezTo>
                      <a:cubicBezTo>
                        <a:pt x="2428" y="183"/>
                        <a:pt x="2404" y="201"/>
                        <a:pt x="2400" y="204"/>
                      </a:cubicBezTo>
                      <a:cubicBezTo>
                        <a:pt x="2390" y="234"/>
                        <a:pt x="2379" y="224"/>
                        <a:pt x="2370" y="258"/>
                      </a:cubicBezTo>
                      <a:cubicBezTo>
                        <a:pt x="2338" y="253"/>
                        <a:pt x="2324" y="241"/>
                        <a:pt x="2298" y="258"/>
                      </a:cubicBezTo>
                      <a:cubicBezTo>
                        <a:pt x="2278" y="251"/>
                        <a:pt x="2244" y="228"/>
                        <a:pt x="2244" y="228"/>
                      </a:cubicBezTo>
                      <a:cubicBezTo>
                        <a:pt x="2237" y="208"/>
                        <a:pt x="2251" y="183"/>
                        <a:pt x="2238" y="168"/>
                      </a:cubicBezTo>
                      <a:cubicBezTo>
                        <a:pt x="2221" y="149"/>
                        <a:pt x="2205" y="145"/>
                        <a:pt x="2184" y="138"/>
                      </a:cubicBezTo>
                      <a:cubicBezTo>
                        <a:pt x="2177" y="164"/>
                        <a:pt x="2180" y="177"/>
                        <a:pt x="2154" y="186"/>
                      </a:cubicBezTo>
                      <a:cubicBezTo>
                        <a:pt x="2081" y="162"/>
                        <a:pt x="2000" y="174"/>
                        <a:pt x="1926" y="192"/>
                      </a:cubicBezTo>
                      <a:cubicBezTo>
                        <a:pt x="1898" y="211"/>
                        <a:pt x="1894" y="204"/>
                        <a:pt x="1884" y="174"/>
                      </a:cubicBezTo>
                      <a:cubicBezTo>
                        <a:pt x="1888" y="168"/>
                        <a:pt x="1890" y="161"/>
                        <a:pt x="1896" y="156"/>
                      </a:cubicBezTo>
                      <a:cubicBezTo>
                        <a:pt x="1901" y="152"/>
                        <a:pt x="1913" y="156"/>
                        <a:pt x="1914" y="150"/>
                      </a:cubicBezTo>
                      <a:cubicBezTo>
                        <a:pt x="1926" y="90"/>
                        <a:pt x="1904" y="77"/>
                        <a:pt x="1860" y="66"/>
                      </a:cubicBezTo>
                      <a:cubicBezTo>
                        <a:pt x="1847" y="0"/>
                        <a:pt x="1862" y="11"/>
                        <a:pt x="1776" y="18"/>
                      </a:cubicBezTo>
                      <a:cubicBezTo>
                        <a:pt x="1749" y="36"/>
                        <a:pt x="1761" y="49"/>
                        <a:pt x="1740" y="66"/>
                      </a:cubicBezTo>
                      <a:cubicBezTo>
                        <a:pt x="1735" y="70"/>
                        <a:pt x="1728" y="69"/>
                        <a:pt x="1722" y="72"/>
                      </a:cubicBezTo>
                      <a:cubicBezTo>
                        <a:pt x="1702" y="83"/>
                        <a:pt x="1673" y="112"/>
                        <a:pt x="1650" y="120"/>
                      </a:cubicBezTo>
                      <a:cubicBezTo>
                        <a:pt x="1625" y="128"/>
                        <a:pt x="1637" y="122"/>
                        <a:pt x="1614" y="138"/>
                      </a:cubicBezTo>
                      <a:cubicBezTo>
                        <a:pt x="1606" y="161"/>
                        <a:pt x="1591" y="166"/>
                        <a:pt x="1578" y="186"/>
                      </a:cubicBezTo>
                      <a:cubicBezTo>
                        <a:pt x="1572" y="210"/>
                        <a:pt x="1568" y="226"/>
                        <a:pt x="1554" y="246"/>
                      </a:cubicBezTo>
                      <a:cubicBezTo>
                        <a:pt x="1549" y="285"/>
                        <a:pt x="1550" y="300"/>
                        <a:pt x="1530" y="330"/>
                      </a:cubicBezTo>
                      <a:cubicBezTo>
                        <a:pt x="1498" y="309"/>
                        <a:pt x="1489" y="273"/>
                        <a:pt x="1458" y="252"/>
                      </a:cubicBezTo>
                      <a:cubicBezTo>
                        <a:pt x="1450" y="228"/>
                        <a:pt x="1443" y="218"/>
                        <a:pt x="1422" y="204"/>
                      </a:cubicBezTo>
                      <a:cubicBezTo>
                        <a:pt x="1408" y="226"/>
                        <a:pt x="1394" y="251"/>
                        <a:pt x="1386" y="276"/>
                      </a:cubicBezTo>
                      <a:cubicBezTo>
                        <a:pt x="1403" y="328"/>
                        <a:pt x="1410" y="342"/>
                        <a:pt x="1386" y="426"/>
                      </a:cubicBezTo>
                      <a:cubicBezTo>
                        <a:pt x="1382" y="438"/>
                        <a:pt x="1350" y="438"/>
                        <a:pt x="1350" y="438"/>
                      </a:cubicBezTo>
                      <a:cubicBezTo>
                        <a:pt x="1357" y="387"/>
                        <a:pt x="1363" y="338"/>
                        <a:pt x="1374" y="288"/>
                      </a:cubicBezTo>
                      <a:cubicBezTo>
                        <a:pt x="1378" y="268"/>
                        <a:pt x="1386" y="228"/>
                        <a:pt x="1386" y="228"/>
                      </a:cubicBezTo>
                      <a:cubicBezTo>
                        <a:pt x="1374" y="182"/>
                        <a:pt x="1349" y="198"/>
                        <a:pt x="1308" y="204"/>
                      </a:cubicBezTo>
                      <a:cubicBezTo>
                        <a:pt x="1281" y="244"/>
                        <a:pt x="1269" y="301"/>
                        <a:pt x="1260" y="348"/>
                      </a:cubicBezTo>
                      <a:cubicBezTo>
                        <a:pt x="1224" y="336"/>
                        <a:pt x="1236" y="328"/>
                        <a:pt x="1194" y="336"/>
                      </a:cubicBezTo>
                      <a:cubicBezTo>
                        <a:pt x="1171" y="371"/>
                        <a:pt x="1137" y="360"/>
                        <a:pt x="1104" y="378"/>
                      </a:cubicBezTo>
                      <a:cubicBezTo>
                        <a:pt x="1091" y="385"/>
                        <a:pt x="1068" y="402"/>
                        <a:pt x="1068" y="402"/>
                      </a:cubicBezTo>
                      <a:cubicBezTo>
                        <a:pt x="1066" y="396"/>
                        <a:pt x="1061" y="390"/>
                        <a:pt x="1062" y="384"/>
                      </a:cubicBezTo>
                      <a:cubicBezTo>
                        <a:pt x="1063" y="377"/>
                        <a:pt x="1077" y="372"/>
                        <a:pt x="1074" y="366"/>
                      </a:cubicBezTo>
                      <a:cubicBezTo>
                        <a:pt x="1071" y="360"/>
                        <a:pt x="1062" y="370"/>
                        <a:pt x="1056" y="372"/>
                      </a:cubicBezTo>
                      <a:cubicBezTo>
                        <a:pt x="1048" y="374"/>
                        <a:pt x="1040" y="376"/>
                        <a:pt x="1032" y="378"/>
                      </a:cubicBezTo>
                      <a:cubicBezTo>
                        <a:pt x="1022" y="409"/>
                        <a:pt x="1003" y="410"/>
                        <a:pt x="972" y="420"/>
                      </a:cubicBezTo>
                      <a:cubicBezTo>
                        <a:pt x="966" y="422"/>
                        <a:pt x="954" y="426"/>
                        <a:pt x="954" y="426"/>
                      </a:cubicBezTo>
                      <a:cubicBezTo>
                        <a:pt x="948" y="422"/>
                        <a:pt x="943" y="414"/>
                        <a:pt x="936" y="414"/>
                      </a:cubicBezTo>
                      <a:cubicBezTo>
                        <a:pt x="918" y="414"/>
                        <a:pt x="884" y="468"/>
                        <a:pt x="870" y="480"/>
                      </a:cubicBezTo>
                      <a:cubicBezTo>
                        <a:pt x="846" y="500"/>
                        <a:pt x="798" y="512"/>
                        <a:pt x="768" y="522"/>
                      </a:cubicBezTo>
                      <a:cubicBezTo>
                        <a:pt x="745" y="488"/>
                        <a:pt x="757" y="457"/>
                        <a:pt x="720" y="432"/>
                      </a:cubicBezTo>
                      <a:cubicBezTo>
                        <a:pt x="726" y="430"/>
                        <a:pt x="732" y="424"/>
                        <a:pt x="738" y="426"/>
                      </a:cubicBezTo>
                      <a:cubicBezTo>
                        <a:pt x="745" y="429"/>
                        <a:pt x="745" y="439"/>
                        <a:pt x="750" y="444"/>
                      </a:cubicBezTo>
                      <a:cubicBezTo>
                        <a:pt x="762" y="456"/>
                        <a:pt x="771" y="457"/>
                        <a:pt x="786" y="462"/>
                      </a:cubicBezTo>
                      <a:cubicBezTo>
                        <a:pt x="814" y="455"/>
                        <a:pt x="824" y="450"/>
                        <a:pt x="840" y="426"/>
                      </a:cubicBezTo>
                      <a:cubicBezTo>
                        <a:pt x="838" y="406"/>
                        <a:pt x="840" y="385"/>
                        <a:pt x="834" y="366"/>
                      </a:cubicBezTo>
                      <a:cubicBezTo>
                        <a:pt x="827" y="344"/>
                        <a:pt x="740" y="338"/>
                        <a:pt x="726" y="336"/>
                      </a:cubicBezTo>
                      <a:cubicBezTo>
                        <a:pt x="685" y="322"/>
                        <a:pt x="729" y="341"/>
                        <a:pt x="696" y="312"/>
                      </a:cubicBezTo>
                      <a:cubicBezTo>
                        <a:pt x="685" y="303"/>
                        <a:pt x="660" y="288"/>
                        <a:pt x="660" y="288"/>
                      </a:cubicBezTo>
                      <a:cubicBezTo>
                        <a:pt x="616" y="303"/>
                        <a:pt x="591" y="316"/>
                        <a:pt x="552" y="342"/>
                      </a:cubicBezTo>
                      <a:cubicBezTo>
                        <a:pt x="474" y="394"/>
                        <a:pt x="547" y="325"/>
                        <a:pt x="498" y="366"/>
                      </a:cubicBezTo>
                      <a:cubicBezTo>
                        <a:pt x="479" y="382"/>
                        <a:pt x="471" y="400"/>
                        <a:pt x="450" y="414"/>
                      </a:cubicBezTo>
                      <a:cubicBezTo>
                        <a:pt x="434" y="437"/>
                        <a:pt x="438" y="456"/>
                        <a:pt x="426" y="480"/>
                      </a:cubicBezTo>
                      <a:cubicBezTo>
                        <a:pt x="420" y="492"/>
                        <a:pt x="400" y="503"/>
                        <a:pt x="390" y="510"/>
                      </a:cubicBezTo>
                      <a:cubicBezTo>
                        <a:pt x="379" y="542"/>
                        <a:pt x="389" y="524"/>
                        <a:pt x="348" y="552"/>
                      </a:cubicBezTo>
                      <a:cubicBezTo>
                        <a:pt x="336" y="560"/>
                        <a:pt x="312" y="576"/>
                        <a:pt x="312" y="576"/>
                      </a:cubicBezTo>
                      <a:cubicBezTo>
                        <a:pt x="306" y="594"/>
                        <a:pt x="300" y="612"/>
                        <a:pt x="294" y="630"/>
                      </a:cubicBezTo>
                      <a:cubicBezTo>
                        <a:pt x="292" y="636"/>
                        <a:pt x="288" y="648"/>
                        <a:pt x="288" y="648"/>
                      </a:cubicBezTo>
                      <a:cubicBezTo>
                        <a:pt x="300" y="742"/>
                        <a:pt x="274" y="662"/>
                        <a:pt x="360" y="702"/>
                      </a:cubicBezTo>
                      <a:cubicBezTo>
                        <a:pt x="360" y="702"/>
                        <a:pt x="390" y="747"/>
                        <a:pt x="396" y="756"/>
                      </a:cubicBezTo>
                      <a:cubicBezTo>
                        <a:pt x="400" y="762"/>
                        <a:pt x="408" y="774"/>
                        <a:pt x="408" y="774"/>
                      </a:cubicBezTo>
                      <a:cubicBezTo>
                        <a:pt x="451" y="765"/>
                        <a:pt x="436" y="759"/>
                        <a:pt x="468" y="738"/>
                      </a:cubicBezTo>
                      <a:cubicBezTo>
                        <a:pt x="470" y="732"/>
                        <a:pt x="470" y="725"/>
                        <a:pt x="474" y="720"/>
                      </a:cubicBezTo>
                      <a:cubicBezTo>
                        <a:pt x="479" y="714"/>
                        <a:pt x="491" y="715"/>
                        <a:pt x="492" y="708"/>
                      </a:cubicBezTo>
                      <a:cubicBezTo>
                        <a:pt x="510" y="608"/>
                        <a:pt x="463" y="594"/>
                        <a:pt x="534" y="570"/>
                      </a:cubicBezTo>
                      <a:cubicBezTo>
                        <a:pt x="539" y="554"/>
                        <a:pt x="538" y="536"/>
                        <a:pt x="546" y="522"/>
                      </a:cubicBezTo>
                      <a:cubicBezTo>
                        <a:pt x="556" y="505"/>
                        <a:pt x="600" y="498"/>
                        <a:pt x="600" y="498"/>
                      </a:cubicBezTo>
                      <a:cubicBezTo>
                        <a:pt x="600" y="498"/>
                        <a:pt x="591" y="537"/>
                        <a:pt x="588" y="540"/>
                      </a:cubicBezTo>
                      <a:cubicBezTo>
                        <a:pt x="578" y="550"/>
                        <a:pt x="552" y="564"/>
                        <a:pt x="552" y="564"/>
                      </a:cubicBezTo>
                      <a:cubicBezTo>
                        <a:pt x="548" y="578"/>
                        <a:pt x="540" y="591"/>
                        <a:pt x="540" y="606"/>
                      </a:cubicBezTo>
                      <a:cubicBezTo>
                        <a:pt x="540" y="665"/>
                        <a:pt x="577" y="666"/>
                        <a:pt x="624" y="678"/>
                      </a:cubicBezTo>
                      <a:cubicBezTo>
                        <a:pt x="612" y="724"/>
                        <a:pt x="587" y="716"/>
                        <a:pt x="546" y="726"/>
                      </a:cubicBezTo>
                      <a:cubicBezTo>
                        <a:pt x="542" y="732"/>
                        <a:pt x="537" y="737"/>
                        <a:pt x="534" y="744"/>
                      </a:cubicBezTo>
                      <a:cubicBezTo>
                        <a:pt x="529" y="756"/>
                        <a:pt x="534" y="776"/>
                        <a:pt x="522" y="780"/>
                      </a:cubicBezTo>
                      <a:cubicBezTo>
                        <a:pt x="480" y="794"/>
                        <a:pt x="433" y="803"/>
                        <a:pt x="396" y="828"/>
                      </a:cubicBezTo>
                      <a:cubicBezTo>
                        <a:pt x="386" y="826"/>
                        <a:pt x="374" y="828"/>
                        <a:pt x="366" y="822"/>
                      </a:cubicBezTo>
                      <a:cubicBezTo>
                        <a:pt x="360" y="818"/>
                        <a:pt x="351" y="760"/>
                        <a:pt x="348" y="750"/>
                      </a:cubicBezTo>
                      <a:cubicBezTo>
                        <a:pt x="336" y="774"/>
                        <a:pt x="338" y="789"/>
                        <a:pt x="312" y="798"/>
                      </a:cubicBezTo>
                      <a:cubicBezTo>
                        <a:pt x="310" y="804"/>
                        <a:pt x="310" y="812"/>
                        <a:pt x="306" y="816"/>
                      </a:cubicBezTo>
                      <a:cubicBezTo>
                        <a:pt x="302" y="820"/>
                        <a:pt x="293" y="818"/>
                        <a:pt x="288" y="822"/>
                      </a:cubicBezTo>
                      <a:cubicBezTo>
                        <a:pt x="243" y="852"/>
                        <a:pt x="295" y="832"/>
                        <a:pt x="252" y="846"/>
                      </a:cubicBezTo>
                      <a:cubicBezTo>
                        <a:pt x="248" y="852"/>
                        <a:pt x="246" y="859"/>
                        <a:pt x="240" y="864"/>
                      </a:cubicBezTo>
                      <a:cubicBezTo>
                        <a:pt x="235" y="868"/>
                        <a:pt x="226" y="866"/>
                        <a:pt x="222" y="870"/>
                      </a:cubicBezTo>
                      <a:cubicBezTo>
                        <a:pt x="218" y="874"/>
                        <a:pt x="220" y="883"/>
                        <a:pt x="216" y="888"/>
                      </a:cubicBezTo>
                      <a:cubicBezTo>
                        <a:pt x="211" y="894"/>
                        <a:pt x="204" y="896"/>
                        <a:pt x="198" y="900"/>
                      </a:cubicBezTo>
                      <a:cubicBezTo>
                        <a:pt x="184" y="921"/>
                        <a:pt x="171" y="934"/>
                        <a:pt x="150" y="948"/>
                      </a:cubicBezTo>
                      <a:cubicBezTo>
                        <a:pt x="148" y="954"/>
                        <a:pt x="145" y="960"/>
                        <a:pt x="144" y="966"/>
                      </a:cubicBezTo>
                      <a:cubicBezTo>
                        <a:pt x="141" y="998"/>
                        <a:pt x="145" y="1031"/>
                        <a:pt x="138" y="1062"/>
                      </a:cubicBezTo>
                      <a:cubicBezTo>
                        <a:pt x="137" y="1068"/>
                        <a:pt x="126" y="1065"/>
                        <a:pt x="120" y="1068"/>
                      </a:cubicBezTo>
                      <a:cubicBezTo>
                        <a:pt x="114" y="1071"/>
                        <a:pt x="108" y="1076"/>
                        <a:pt x="102" y="1080"/>
                      </a:cubicBezTo>
                      <a:cubicBezTo>
                        <a:pt x="52" y="1074"/>
                        <a:pt x="18" y="1063"/>
                        <a:pt x="0" y="1116"/>
                      </a:cubicBezTo>
                      <a:cubicBezTo>
                        <a:pt x="2" y="1136"/>
                        <a:pt x="4" y="1156"/>
                        <a:pt x="6" y="1176"/>
                      </a:cubicBezTo>
                      <a:cubicBezTo>
                        <a:pt x="8" y="1190"/>
                        <a:pt x="1" y="1210"/>
                        <a:pt x="12" y="1218"/>
                      </a:cubicBezTo>
                      <a:cubicBezTo>
                        <a:pt x="23" y="1226"/>
                        <a:pt x="40" y="1214"/>
                        <a:pt x="54" y="1212"/>
                      </a:cubicBezTo>
                      <a:cubicBezTo>
                        <a:pt x="60" y="1210"/>
                        <a:pt x="66" y="1206"/>
                        <a:pt x="72" y="1206"/>
                      </a:cubicBezTo>
                      <a:cubicBezTo>
                        <a:pt x="84" y="1206"/>
                        <a:pt x="97" y="1217"/>
                        <a:pt x="108" y="1212"/>
                      </a:cubicBezTo>
                      <a:cubicBezTo>
                        <a:pt x="121" y="1206"/>
                        <a:pt x="124" y="1188"/>
                        <a:pt x="132" y="1176"/>
                      </a:cubicBezTo>
                      <a:cubicBezTo>
                        <a:pt x="144" y="1158"/>
                        <a:pt x="163" y="1140"/>
                        <a:pt x="180" y="1128"/>
                      </a:cubicBezTo>
                      <a:cubicBezTo>
                        <a:pt x="209" y="1084"/>
                        <a:pt x="259" y="1086"/>
                        <a:pt x="306" y="1074"/>
                      </a:cubicBezTo>
                      <a:cubicBezTo>
                        <a:pt x="319" y="1034"/>
                        <a:pt x="342" y="1076"/>
                        <a:pt x="366" y="1092"/>
                      </a:cubicBezTo>
                      <a:cubicBezTo>
                        <a:pt x="380" y="1113"/>
                        <a:pt x="377" y="1126"/>
                        <a:pt x="402" y="1134"/>
                      </a:cubicBezTo>
                      <a:cubicBezTo>
                        <a:pt x="409" y="1144"/>
                        <a:pt x="420" y="1174"/>
                        <a:pt x="432" y="1134"/>
                      </a:cubicBezTo>
                      <a:cubicBezTo>
                        <a:pt x="438" y="1113"/>
                        <a:pt x="417" y="1104"/>
                        <a:pt x="408" y="1092"/>
                      </a:cubicBezTo>
                      <a:cubicBezTo>
                        <a:pt x="399" y="1081"/>
                        <a:pt x="384" y="1056"/>
                        <a:pt x="384" y="1056"/>
                      </a:cubicBezTo>
                      <a:cubicBezTo>
                        <a:pt x="395" y="993"/>
                        <a:pt x="383" y="1030"/>
                        <a:pt x="426" y="1044"/>
                      </a:cubicBezTo>
                      <a:cubicBezTo>
                        <a:pt x="436" y="1075"/>
                        <a:pt x="455" y="1104"/>
                        <a:pt x="468" y="1134"/>
                      </a:cubicBezTo>
                      <a:cubicBezTo>
                        <a:pt x="484" y="1169"/>
                        <a:pt x="482" y="1178"/>
                        <a:pt x="510" y="1206"/>
                      </a:cubicBezTo>
                      <a:cubicBezTo>
                        <a:pt x="544" y="1195"/>
                        <a:pt x="522" y="1209"/>
                        <a:pt x="522" y="1158"/>
                      </a:cubicBezTo>
                      <a:cubicBezTo>
                        <a:pt x="522" y="1146"/>
                        <a:pt x="526" y="1134"/>
                        <a:pt x="528" y="1122"/>
                      </a:cubicBezTo>
                      <a:cubicBezTo>
                        <a:pt x="544" y="1124"/>
                        <a:pt x="562" y="1135"/>
                        <a:pt x="576" y="1128"/>
                      </a:cubicBezTo>
                      <a:cubicBezTo>
                        <a:pt x="599" y="1117"/>
                        <a:pt x="583" y="1065"/>
                        <a:pt x="600" y="1050"/>
                      </a:cubicBezTo>
                      <a:cubicBezTo>
                        <a:pt x="610" y="1042"/>
                        <a:pt x="636" y="1038"/>
                        <a:pt x="636" y="1038"/>
                      </a:cubicBezTo>
                      <a:cubicBezTo>
                        <a:pt x="650" y="1017"/>
                        <a:pt x="672" y="992"/>
                        <a:pt x="696" y="984"/>
                      </a:cubicBezTo>
                      <a:cubicBezTo>
                        <a:pt x="702" y="986"/>
                        <a:pt x="712" y="984"/>
                        <a:pt x="714" y="990"/>
                      </a:cubicBezTo>
                      <a:cubicBezTo>
                        <a:pt x="725" y="1036"/>
                        <a:pt x="683" y="1038"/>
                        <a:pt x="732" y="1026"/>
                      </a:cubicBezTo>
                      <a:cubicBezTo>
                        <a:pt x="751" y="997"/>
                        <a:pt x="757" y="1013"/>
                        <a:pt x="792" y="1020"/>
                      </a:cubicBezTo>
                      <a:cubicBezTo>
                        <a:pt x="796" y="1032"/>
                        <a:pt x="800" y="1044"/>
                        <a:pt x="804" y="1056"/>
                      </a:cubicBezTo>
                      <a:cubicBezTo>
                        <a:pt x="806" y="1062"/>
                        <a:pt x="810" y="1074"/>
                        <a:pt x="810" y="1074"/>
                      </a:cubicBezTo>
                      <a:cubicBezTo>
                        <a:pt x="778" y="1095"/>
                        <a:pt x="773" y="1092"/>
                        <a:pt x="732" y="1086"/>
                      </a:cubicBezTo>
                      <a:cubicBezTo>
                        <a:pt x="680" y="1069"/>
                        <a:pt x="651" y="1107"/>
                        <a:pt x="606" y="1122"/>
                      </a:cubicBezTo>
                      <a:cubicBezTo>
                        <a:pt x="602" y="1134"/>
                        <a:pt x="591" y="1146"/>
                        <a:pt x="594" y="1158"/>
                      </a:cubicBezTo>
                      <a:cubicBezTo>
                        <a:pt x="609" y="1216"/>
                        <a:pt x="646" y="1207"/>
                        <a:pt x="696" y="1212"/>
                      </a:cubicBezTo>
                      <a:cubicBezTo>
                        <a:pt x="689" y="1238"/>
                        <a:pt x="692" y="1251"/>
                        <a:pt x="666" y="1260"/>
                      </a:cubicBezTo>
                      <a:cubicBezTo>
                        <a:pt x="654" y="1297"/>
                        <a:pt x="657" y="1337"/>
                        <a:pt x="696" y="1350"/>
                      </a:cubicBezTo>
                      <a:cubicBezTo>
                        <a:pt x="702" y="1356"/>
                        <a:pt x="707" y="1363"/>
                        <a:pt x="714" y="1368"/>
                      </a:cubicBezTo>
                      <a:cubicBezTo>
                        <a:pt x="719" y="1372"/>
                        <a:pt x="728" y="1370"/>
                        <a:pt x="732" y="1374"/>
                      </a:cubicBezTo>
                      <a:cubicBezTo>
                        <a:pt x="757" y="1399"/>
                        <a:pt x="770" y="1434"/>
                        <a:pt x="786" y="1464"/>
                      </a:cubicBezTo>
                      <a:cubicBezTo>
                        <a:pt x="793" y="1477"/>
                        <a:pt x="802" y="1488"/>
                        <a:pt x="810" y="1500"/>
                      </a:cubicBezTo>
                      <a:cubicBezTo>
                        <a:pt x="814" y="1506"/>
                        <a:pt x="822" y="1518"/>
                        <a:pt x="822" y="1518"/>
                      </a:cubicBezTo>
                      <a:cubicBezTo>
                        <a:pt x="826" y="1562"/>
                        <a:pt x="823" y="1591"/>
                        <a:pt x="846" y="1626"/>
                      </a:cubicBezTo>
                      <a:cubicBezTo>
                        <a:pt x="904" y="1614"/>
                        <a:pt x="883" y="1593"/>
                        <a:pt x="924" y="1572"/>
                      </a:cubicBezTo>
                      <a:cubicBezTo>
                        <a:pt x="941" y="1564"/>
                        <a:pt x="969" y="1562"/>
                        <a:pt x="984" y="1560"/>
                      </a:cubicBezTo>
                      <a:cubicBezTo>
                        <a:pt x="1000" y="1549"/>
                        <a:pt x="1038" y="1536"/>
                        <a:pt x="1038" y="1536"/>
                      </a:cubicBezTo>
                      <a:cubicBezTo>
                        <a:pt x="1066" y="1508"/>
                        <a:pt x="1074" y="1450"/>
                        <a:pt x="1038" y="1422"/>
                      </a:cubicBezTo>
                      <a:cubicBezTo>
                        <a:pt x="1021" y="1408"/>
                        <a:pt x="994" y="1413"/>
                        <a:pt x="972" y="1410"/>
                      </a:cubicBezTo>
                      <a:cubicBezTo>
                        <a:pt x="947" y="1402"/>
                        <a:pt x="950" y="1389"/>
                        <a:pt x="936" y="1368"/>
                      </a:cubicBezTo>
                      <a:cubicBezTo>
                        <a:pt x="934" y="1360"/>
                        <a:pt x="927" y="1352"/>
                        <a:pt x="930" y="1344"/>
                      </a:cubicBezTo>
                      <a:cubicBezTo>
                        <a:pt x="932" y="1338"/>
                        <a:pt x="942" y="1338"/>
                        <a:pt x="948" y="1338"/>
                      </a:cubicBezTo>
                      <a:cubicBezTo>
                        <a:pt x="963" y="1338"/>
                        <a:pt x="972" y="1350"/>
                        <a:pt x="984" y="1356"/>
                      </a:cubicBezTo>
                      <a:cubicBezTo>
                        <a:pt x="1004" y="1366"/>
                        <a:pt x="1039" y="1366"/>
                        <a:pt x="1056" y="1368"/>
                      </a:cubicBezTo>
                      <a:cubicBezTo>
                        <a:pt x="1078" y="1435"/>
                        <a:pt x="1099" y="1410"/>
                        <a:pt x="1182" y="1416"/>
                      </a:cubicBezTo>
                      <a:cubicBezTo>
                        <a:pt x="1231" y="1428"/>
                        <a:pt x="1223" y="1458"/>
                        <a:pt x="1272" y="1470"/>
                      </a:cubicBezTo>
                      <a:cubicBezTo>
                        <a:pt x="1301" y="1489"/>
                        <a:pt x="1288" y="1475"/>
                        <a:pt x="1302" y="1518"/>
                      </a:cubicBezTo>
                      <a:cubicBezTo>
                        <a:pt x="1307" y="1532"/>
                        <a:pt x="1318" y="1542"/>
                        <a:pt x="1326" y="1554"/>
                      </a:cubicBezTo>
                      <a:cubicBezTo>
                        <a:pt x="1330" y="1560"/>
                        <a:pt x="1338" y="1572"/>
                        <a:pt x="1338" y="1572"/>
                      </a:cubicBezTo>
                      <a:cubicBezTo>
                        <a:pt x="1341" y="1596"/>
                        <a:pt x="1335" y="1625"/>
                        <a:pt x="1350" y="1644"/>
                      </a:cubicBezTo>
                      <a:cubicBezTo>
                        <a:pt x="1360" y="1657"/>
                        <a:pt x="1386" y="1680"/>
                        <a:pt x="1386" y="1680"/>
                      </a:cubicBezTo>
                      <a:cubicBezTo>
                        <a:pt x="1447" y="1660"/>
                        <a:pt x="1442" y="1571"/>
                        <a:pt x="1494" y="1536"/>
                      </a:cubicBezTo>
                      <a:cubicBezTo>
                        <a:pt x="1504" y="1506"/>
                        <a:pt x="1529" y="1511"/>
                        <a:pt x="1554" y="1494"/>
                      </a:cubicBezTo>
                      <a:cubicBezTo>
                        <a:pt x="1574" y="1465"/>
                        <a:pt x="1578" y="1463"/>
                        <a:pt x="1614" y="1470"/>
                      </a:cubicBezTo>
                      <a:cubicBezTo>
                        <a:pt x="1624" y="1501"/>
                        <a:pt x="1635" y="1543"/>
                        <a:pt x="1668" y="1554"/>
                      </a:cubicBezTo>
                      <a:cubicBezTo>
                        <a:pt x="1682" y="1575"/>
                        <a:pt x="1679" y="1588"/>
                        <a:pt x="1704" y="1596"/>
                      </a:cubicBezTo>
                      <a:cubicBezTo>
                        <a:pt x="1729" y="1634"/>
                        <a:pt x="1686" y="1698"/>
                        <a:pt x="1740" y="1716"/>
                      </a:cubicBezTo>
                      <a:cubicBezTo>
                        <a:pt x="1759" y="1744"/>
                        <a:pt x="1764" y="1766"/>
                        <a:pt x="1794" y="1776"/>
                      </a:cubicBezTo>
                      <a:cubicBezTo>
                        <a:pt x="1796" y="1770"/>
                        <a:pt x="1802" y="1764"/>
                        <a:pt x="1800" y="1758"/>
                      </a:cubicBezTo>
                      <a:cubicBezTo>
                        <a:pt x="1797" y="1750"/>
                        <a:pt x="1787" y="1747"/>
                        <a:pt x="1782" y="1740"/>
                      </a:cubicBezTo>
                      <a:cubicBezTo>
                        <a:pt x="1766" y="1721"/>
                        <a:pt x="1767" y="1712"/>
                        <a:pt x="1758" y="1686"/>
                      </a:cubicBezTo>
                      <a:cubicBezTo>
                        <a:pt x="1756" y="1679"/>
                        <a:pt x="1749" y="1675"/>
                        <a:pt x="1746" y="1668"/>
                      </a:cubicBezTo>
                      <a:cubicBezTo>
                        <a:pt x="1741" y="1656"/>
                        <a:pt x="1734" y="1632"/>
                        <a:pt x="1734" y="1632"/>
                      </a:cubicBezTo>
                      <a:cubicBezTo>
                        <a:pt x="1744" y="1603"/>
                        <a:pt x="1753" y="1601"/>
                        <a:pt x="1782" y="1608"/>
                      </a:cubicBezTo>
                      <a:cubicBezTo>
                        <a:pt x="1810" y="1627"/>
                        <a:pt x="1812" y="1655"/>
                        <a:pt x="1818" y="1686"/>
                      </a:cubicBezTo>
                      <a:cubicBezTo>
                        <a:pt x="1859" y="1658"/>
                        <a:pt x="1840" y="1667"/>
                        <a:pt x="1872" y="1656"/>
                      </a:cubicBezTo>
                      <a:cubicBezTo>
                        <a:pt x="1874" y="1648"/>
                        <a:pt x="1876" y="1640"/>
                        <a:pt x="1878" y="1632"/>
                      </a:cubicBezTo>
                      <a:cubicBezTo>
                        <a:pt x="1882" y="1620"/>
                        <a:pt x="1890" y="1596"/>
                        <a:pt x="1890" y="1596"/>
                      </a:cubicBezTo>
                      <a:cubicBezTo>
                        <a:pt x="1883" y="1566"/>
                        <a:pt x="1863" y="1546"/>
                        <a:pt x="1854" y="1518"/>
                      </a:cubicBezTo>
                      <a:cubicBezTo>
                        <a:pt x="1866" y="1514"/>
                        <a:pt x="1882" y="1516"/>
                        <a:pt x="1890" y="1506"/>
                      </a:cubicBezTo>
                      <a:cubicBezTo>
                        <a:pt x="1906" y="1484"/>
                        <a:pt x="1914" y="1468"/>
                        <a:pt x="1944" y="1458"/>
                      </a:cubicBezTo>
                      <a:cubicBezTo>
                        <a:pt x="1977" y="1447"/>
                        <a:pt x="2010" y="1442"/>
                        <a:pt x="2040" y="1422"/>
                      </a:cubicBezTo>
                      <a:cubicBezTo>
                        <a:pt x="2044" y="1416"/>
                        <a:pt x="2047" y="1409"/>
                        <a:pt x="2052" y="1404"/>
                      </a:cubicBezTo>
                      <a:cubicBezTo>
                        <a:pt x="2057" y="1399"/>
                        <a:pt x="2065" y="1398"/>
                        <a:pt x="2070" y="1392"/>
                      </a:cubicBezTo>
                      <a:cubicBezTo>
                        <a:pt x="2078" y="1382"/>
                        <a:pt x="2081" y="1367"/>
                        <a:pt x="2088" y="1356"/>
                      </a:cubicBezTo>
                      <a:cubicBezTo>
                        <a:pt x="2085" y="1315"/>
                        <a:pt x="2058" y="1240"/>
                        <a:pt x="2100" y="1212"/>
                      </a:cubicBezTo>
                      <a:cubicBezTo>
                        <a:pt x="2134" y="1161"/>
                        <a:pt x="2089" y="1164"/>
                        <a:pt x="2052" y="1158"/>
                      </a:cubicBezTo>
                      <a:cubicBezTo>
                        <a:pt x="2072" y="1151"/>
                        <a:pt x="2086" y="1141"/>
                        <a:pt x="2106" y="1134"/>
                      </a:cubicBezTo>
                      <a:cubicBezTo>
                        <a:pt x="2162" y="1140"/>
                        <a:pt x="2160" y="1158"/>
                        <a:pt x="2160" y="1134"/>
                      </a:cubicBezTo>
                      <a:close/>
                    </a:path>
                  </a:pathLst>
                </a:custGeom>
                <a:solidFill>
                  <a:srgbClr val="6D6FC3">
                    <a:alpha val="89803"/>
                  </a:srgbClr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6D6FC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zh-CN" altLang="en-US"/>
                </a:p>
              </p:txBody>
            </p:sp>
            <p:sp>
              <p:nvSpPr>
                <p:cNvPr id="79" name="Freeform 184"/>
                <p:cNvSpPr>
                  <a:spLocks/>
                </p:cNvSpPr>
                <p:nvPr/>
              </p:nvSpPr>
              <p:spPr bwMode="auto">
                <a:xfrm>
                  <a:off x="2382" y="2034"/>
                  <a:ext cx="115" cy="223"/>
                </a:xfrm>
                <a:custGeom>
                  <a:avLst/>
                  <a:gdLst>
                    <a:gd name="T0" fmla="*/ 17 w 576"/>
                    <a:gd name="T1" fmla="*/ 2 h 1117"/>
                    <a:gd name="T2" fmla="*/ 11 w 576"/>
                    <a:gd name="T3" fmla="*/ 6 h 1117"/>
                    <a:gd name="T4" fmla="*/ 9 w 576"/>
                    <a:gd name="T5" fmla="*/ 8 h 1117"/>
                    <a:gd name="T6" fmla="*/ 9 w 576"/>
                    <a:gd name="T7" fmla="*/ 9 h 1117"/>
                    <a:gd name="T8" fmla="*/ 8 w 576"/>
                    <a:gd name="T9" fmla="*/ 9 h 1117"/>
                    <a:gd name="T10" fmla="*/ 5 w 576"/>
                    <a:gd name="T11" fmla="*/ 11 h 1117"/>
                    <a:gd name="T12" fmla="*/ 3 w 576"/>
                    <a:gd name="T13" fmla="*/ 13 h 1117"/>
                    <a:gd name="T14" fmla="*/ 0 w 576"/>
                    <a:gd name="T15" fmla="*/ 14 h 1117"/>
                    <a:gd name="T16" fmla="*/ 0 w 576"/>
                    <a:gd name="T17" fmla="*/ 16 h 1117"/>
                    <a:gd name="T18" fmla="*/ 3 w 576"/>
                    <a:gd name="T19" fmla="*/ 17 h 1117"/>
                    <a:gd name="T20" fmla="*/ 5 w 576"/>
                    <a:gd name="T21" fmla="*/ 18 h 1117"/>
                    <a:gd name="T22" fmla="*/ 5 w 576"/>
                    <a:gd name="T23" fmla="*/ 21 h 1117"/>
                    <a:gd name="T24" fmla="*/ 4 w 576"/>
                    <a:gd name="T25" fmla="*/ 22 h 1117"/>
                    <a:gd name="T26" fmla="*/ 4 w 576"/>
                    <a:gd name="T27" fmla="*/ 23 h 1117"/>
                    <a:gd name="T28" fmla="*/ 5 w 576"/>
                    <a:gd name="T29" fmla="*/ 23 h 1117"/>
                    <a:gd name="T30" fmla="*/ 6 w 576"/>
                    <a:gd name="T31" fmla="*/ 24 h 1117"/>
                    <a:gd name="T32" fmla="*/ 7 w 576"/>
                    <a:gd name="T33" fmla="*/ 26 h 1117"/>
                    <a:gd name="T34" fmla="*/ 6 w 576"/>
                    <a:gd name="T35" fmla="*/ 28 h 1117"/>
                    <a:gd name="T36" fmla="*/ 5 w 576"/>
                    <a:gd name="T37" fmla="*/ 31 h 1117"/>
                    <a:gd name="T38" fmla="*/ 6 w 576"/>
                    <a:gd name="T39" fmla="*/ 32 h 1117"/>
                    <a:gd name="T40" fmla="*/ 7 w 576"/>
                    <a:gd name="T41" fmla="*/ 33 h 1117"/>
                    <a:gd name="T42" fmla="*/ 8 w 576"/>
                    <a:gd name="T43" fmla="*/ 33 h 1117"/>
                    <a:gd name="T44" fmla="*/ 7 w 576"/>
                    <a:gd name="T45" fmla="*/ 40 h 1117"/>
                    <a:gd name="T46" fmla="*/ 6 w 576"/>
                    <a:gd name="T47" fmla="*/ 41 h 1117"/>
                    <a:gd name="T48" fmla="*/ 6 w 576"/>
                    <a:gd name="T49" fmla="*/ 42 h 1117"/>
                    <a:gd name="T50" fmla="*/ 6 w 576"/>
                    <a:gd name="T51" fmla="*/ 43 h 1117"/>
                    <a:gd name="T52" fmla="*/ 9 w 576"/>
                    <a:gd name="T53" fmla="*/ 43 h 1117"/>
                    <a:gd name="T54" fmla="*/ 14 w 576"/>
                    <a:gd name="T55" fmla="*/ 42 h 1117"/>
                    <a:gd name="T56" fmla="*/ 17 w 576"/>
                    <a:gd name="T57" fmla="*/ 40 h 1117"/>
                    <a:gd name="T58" fmla="*/ 19 w 576"/>
                    <a:gd name="T59" fmla="*/ 39 h 1117"/>
                    <a:gd name="T60" fmla="*/ 23 w 576"/>
                    <a:gd name="T61" fmla="*/ 35 h 1117"/>
                    <a:gd name="T62" fmla="*/ 22 w 576"/>
                    <a:gd name="T63" fmla="*/ 31 h 1117"/>
                    <a:gd name="T64" fmla="*/ 21 w 576"/>
                    <a:gd name="T65" fmla="*/ 28 h 1117"/>
                    <a:gd name="T66" fmla="*/ 18 w 576"/>
                    <a:gd name="T67" fmla="*/ 20 h 1117"/>
                    <a:gd name="T68" fmla="*/ 17 w 576"/>
                    <a:gd name="T69" fmla="*/ 18 h 1117"/>
                    <a:gd name="T70" fmla="*/ 16 w 576"/>
                    <a:gd name="T71" fmla="*/ 17 h 1117"/>
                    <a:gd name="T72" fmla="*/ 15 w 576"/>
                    <a:gd name="T73" fmla="*/ 17 h 1117"/>
                    <a:gd name="T74" fmla="*/ 15 w 576"/>
                    <a:gd name="T75" fmla="*/ 16 h 1117"/>
                    <a:gd name="T76" fmla="*/ 16 w 576"/>
                    <a:gd name="T77" fmla="*/ 16 h 1117"/>
                    <a:gd name="T78" fmla="*/ 19 w 576"/>
                    <a:gd name="T79" fmla="*/ 12 h 1117"/>
                    <a:gd name="T80" fmla="*/ 19 w 576"/>
                    <a:gd name="T81" fmla="*/ 11 h 1117"/>
                    <a:gd name="T82" fmla="*/ 18 w 576"/>
                    <a:gd name="T83" fmla="*/ 10 h 1117"/>
                    <a:gd name="T84" fmla="*/ 19 w 576"/>
                    <a:gd name="T85" fmla="*/ 8 h 1117"/>
                    <a:gd name="T86" fmla="*/ 20 w 576"/>
                    <a:gd name="T87" fmla="*/ 7 h 1117"/>
                    <a:gd name="T88" fmla="*/ 21 w 576"/>
                    <a:gd name="T89" fmla="*/ 5 h 1117"/>
                    <a:gd name="T90" fmla="*/ 22 w 576"/>
                    <a:gd name="T91" fmla="*/ 3 h 1117"/>
                    <a:gd name="T92" fmla="*/ 22 w 576"/>
                    <a:gd name="T93" fmla="*/ 2 h 1117"/>
                    <a:gd name="T94" fmla="*/ 20 w 576"/>
                    <a:gd name="T95" fmla="*/ 0 h 1117"/>
                    <a:gd name="T96" fmla="*/ 19 w 576"/>
                    <a:gd name="T97" fmla="*/ 0 h 1117"/>
                    <a:gd name="T98" fmla="*/ 17 w 576"/>
                    <a:gd name="T99" fmla="*/ 2 h 1117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w 576"/>
                    <a:gd name="T151" fmla="*/ 0 h 1117"/>
                    <a:gd name="T152" fmla="*/ 576 w 576"/>
                    <a:gd name="T153" fmla="*/ 1117 h 1117"/>
                  </a:gdLst>
                  <a:ahLst/>
                  <a:cxnLst>
                    <a:cxn ang="T100">
                      <a:pos x="T0" y="T1"/>
                    </a:cxn>
                    <a:cxn ang="T101">
                      <a:pos x="T2" y="T3"/>
                    </a:cxn>
                    <a:cxn ang="T102">
                      <a:pos x="T4" y="T5"/>
                    </a:cxn>
                    <a:cxn ang="T103">
                      <a:pos x="T6" y="T7"/>
                    </a:cxn>
                    <a:cxn ang="T104">
                      <a:pos x="T8" y="T9"/>
                    </a:cxn>
                    <a:cxn ang="T105">
                      <a:pos x="T10" y="T11"/>
                    </a:cxn>
                    <a:cxn ang="T106">
                      <a:pos x="T12" y="T13"/>
                    </a:cxn>
                    <a:cxn ang="T107">
                      <a:pos x="T14" y="T15"/>
                    </a:cxn>
                    <a:cxn ang="T108">
                      <a:pos x="T16" y="T17"/>
                    </a:cxn>
                    <a:cxn ang="T109">
                      <a:pos x="T18" y="T19"/>
                    </a:cxn>
                    <a:cxn ang="T110">
                      <a:pos x="T20" y="T21"/>
                    </a:cxn>
                    <a:cxn ang="T111">
                      <a:pos x="T22" y="T23"/>
                    </a:cxn>
                    <a:cxn ang="T112">
                      <a:pos x="T24" y="T25"/>
                    </a:cxn>
                    <a:cxn ang="T113">
                      <a:pos x="T26" y="T27"/>
                    </a:cxn>
                    <a:cxn ang="T114">
                      <a:pos x="T28" y="T29"/>
                    </a:cxn>
                    <a:cxn ang="T115">
                      <a:pos x="T30" y="T31"/>
                    </a:cxn>
                    <a:cxn ang="T116">
                      <a:pos x="T32" y="T33"/>
                    </a:cxn>
                    <a:cxn ang="T117">
                      <a:pos x="T34" y="T35"/>
                    </a:cxn>
                    <a:cxn ang="T118">
                      <a:pos x="T36" y="T37"/>
                    </a:cxn>
                    <a:cxn ang="T119">
                      <a:pos x="T38" y="T39"/>
                    </a:cxn>
                    <a:cxn ang="T120">
                      <a:pos x="T40" y="T41"/>
                    </a:cxn>
                    <a:cxn ang="T121">
                      <a:pos x="T42" y="T43"/>
                    </a:cxn>
                    <a:cxn ang="T122">
                      <a:pos x="T44" y="T45"/>
                    </a:cxn>
                    <a:cxn ang="T123">
                      <a:pos x="T46" y="T47"/>
                    </a:cxn>
                    <a:cxn ang="T124">
                      <a:pos x="T48" y="T49"/>
                    </a:cxn>
                    <a:cxn ang="T125">
                      <a:pos x="T50" y="T51"/>
                    </a:cxn>
                    <a:cxn ang="T126">
                      <a:pos x="T52" y="T53"/>
                    </a:cxn>
                    <a:cxn ang="T127">
                      <a:pos x="T54" y="T55"/>
                    </a:cxn>
                    <a:cxn ang="T128">
                      <a:pos x="T56" y="T57"/>
                    </a:cxn>
                    <a:cxn ang="T129">
                      <a:pos x="T58" y="T59"/>
                    </a:cxn>
                    <a:cxn ang="T130">
                      <a:pos x="T60" y="T61"/>
                    </a:cxn>
                    <a:cxn ang="T131">
                      <a:pos x="T62" y="T63"/>
                    </a:cxn>
                    <a:cxn ang="T132">
                      <a:pos x="T64" y="T65"/>
                    </a:cxn>
                    <a:cxn ang="T133">
                      <a:pos x="T66" y="T67"/>
                    </a:cxn>
                    <a:cxn ang="T134">
                      <a:pos x="T68" y="T69"/>
                    </a:cxn>
                    <a:cxn ang="T135">
                      <a:pos x="T70" y="T71"/>
                    </a:cxn>
                    <a:cxn ang="T136">
                      <a:pos x="T72" y="T73"/>
                    </a:cxn>
                    <a:cxn ang="T137">
                      <a:pos x="T74" y="T75"/>
                    </a:cxn>
                    <a:cxn ang="T138">
                      <a:pos x="T76" y="T77"/>
                    </a:cxn>
                    <a:cxn ang="T139">
                      <a:pos x="T78" y="T79"/>
                    </a:cxn>
                    <a:cxn ang="T140">
                      <a:pos x="T80" y="T81"/>
                    </a:cxn>
                    <a:cxn ang="T141">
                      <a:pos x="T82" y="T83"/>
                    </a:cxn>
                    <a:cxn ang="T142">
                      <a:pos x="T84" y="T85"/>
                    </a:cxn>
                    <a:cxn ang="T143">
                      <a:pos x="T86" y="T87"/>
                    </a:cxn>
                    <a:cxn ang="T144">
                      <a:pos x="T88" y="T89"/>
                    </a:cxn>
                    <a:cxn ang="T145">
                      <a:pos x="T90" y="T91"/>
                    </a:cxn>
                    <a:cxn ang="T146">
                      <a:pos x="T92" y="T93"/>
                    </a:cxn>
                    <a:cxn ang="T147">
                      <a:pos x="T94" y="T95"/>
                    </a:cxn>
                    <a:cxn ang="T148">
                      <a:pos x="T96" y="T97"/>
                    </a:cxn>
                    <a:cxn ang="T149">
                      <a:pos x="T98" y="T99"/>
                    </a:cxn>
                  </a:cxnLst>
                  <a:rect l="T150" t="T151" r="T152" b="T153"/>
                  <a:pathLst>
                    <a:path w="576" h="1117">
                      <a:moveTo>
                        <a:pt x="420" y="42"/>
                      </a:moveTo>
                      <a:cubicBezTo>
                        <a:pt x="386" y="92"/>
                        <a:pt x="330" y="118"/>
                        <a:pt x="282" y="150"/>
                      </a:cubicBezTo>
                      <a:cubicBezTo>
                        <a:pt x="275" y="201"/>
                        <a:pt x="278" y="193"/>
                        <a:pt x="234" y="204"/>
                      </a:cubicBezTo>
                      <a:cubicBezTo>
                        <a:pt x="228" y="208"/>
                        <a:pt x="221" y="211"/>
                        <a:pt x="216" y="216"/>
                      </a:cubicBezTo>
                      <a:cubicBezTo>
                        <a:pt x="211" y="221"/>
                        <a:pt x="209" y="229"/>
                        <a:pt x="204" y="234"/>
                      </a:cubicBezTo>
                      <a:cubicBezTo>
                        <a:pt x="180" y="255"/>
                        <a:pt x="157" y="262"/>
                        <a:pt x="132" y="276"/>
                      </a:cubicBezTo>
                      <a:cubicBezTo>
                        <a:pt x="77" y="306"/>
                        <a:pt x="113" y="289"/>
                        <a:pt x="78" y="318"/>
                      </a:cubicBezTo>
                      <a:cubicBezTo>
                        <a:pt x="60" y="333"/>
                        <a:pt x="12" y="342"/>
                        <a:pt x="12" y="342"/>
                      </a:cubicBezTo>
                      <a:cubicBezTo>
                        <a:pt x="6" y="360"/>
                        <a:pt x="0" y="369"/>
                        <a:pt x="12" y="390"/>
                      </a:cubicBezTo>
                      <a:cubicBezTo>
                        <a:pt x="22" y="407"/>
                        <a:pt x="66" y="414"/>
                        <a:pt x="66" y="414"/>
                      </a:cubicBezTo>
                      <a:cubicBezTo>
                        <a:pt x="84" y="432"/>
                        <a:pt x="99" y="436"/>
                        <a:pt x="120" y="450"/>
                      </a:cubicBezTo>
                      <a:cubicBezTo>
                        <a:pt x="146" y="490"/>
                        <a:pt x="141" y="488"/>
                        <a:pt x="114" y="522"/>
                      </a:cubicBezTo>
                      <a:cubicBezTo>
                        <a:pt x="105" y="533"/>
                        <a:pt x="90" y="558"/>
                        <a:pt x="90" y="558"/>
                      </a:cubicBezTo>
                      <a:cubicBezTo>
                        <a:pt x="96" y="562"/>
                        <a:pt x="102" y="567"/>
                        <a:pt x="108" y="570"/>
                      </a:cubicBezTo>
                      <a:cubicBezTo>
                        <a:pt x="114" y="573"/>
                        <a:pt x="120" y="573"/>
                        <a:pt x="126" y="576"/>
                      </a:cubicBezTo>
                      <a:cubicBezTo>
                        <a:pt x="139" y="583"/>
                        <a:pt x="162" y="600"/>
                        <a:pt x="162" y="600"/>
                      </a:cubicBezTo>
                      <a:cubicBezTo>
                        <a:pt x="173" y="616"/>
                        <a:pt x="186" y="654"/>
                        <a:pt x="186" y="654"/>
                      </a:cubicBezTo>
                      <a:cubicBezTo>
                        <a:pt x="181" y="700"/>
                        <a:pt x="189" y="723"/>
                        <a:pt x="144" y="708"/>
                      </a:cubicBezTo>
                      <a:cubicBezTo>
                        <a:pt x="107" y="720"/>
                        <a:pt x="110" y="713"/>
                        <a:pt x="132" y="786"/>
                      </a:cubicBezTo>
                      <a:cubicBezTo>
                        <a:pt x="134" y="792"/>
                        <a:pt x="144" y="789"/>
                        <a:pt x="150" y="792"/>
                      </a:cubicBezTo>
                      <a:cubicBezTo>
                        <a:pt x="163" y="799"/>
                        <a:pt x="174" y="808"/>
                        <a:pt x="186" y="816"/>
                      </a:cubicBezTo>
                      <a:cubicBezTo>
                        <a:pt x="192" y="820"/>
                        <a:pt x="204" y="828"/>
                        <a:pt x="204" y="828"/>
                      </a:cubicBezTo>
                      <a:cubicBezTo>
                        <a:pt x="200" y="886"/>
                        <a:pt x="197" y="947"/>
                        <a:pt x="174" y="1002"/>
                      </a:cubicBezTo>
                      <a:cubicBezTo>
                        <a:pt x="171" y="1009"/>
                        <a:pt x="165" y="1013"/>
                        <a:pt x="162" y="1020"/>
                      </a:cubicBezTo>
                      <a:cubicBezTo>
                        <a:pt x="157" y="1032"/>
                        <a:pt x="154" y="1044"/>
                        <a:pt x="150" y="1056"/>
                      </a:cubicBezTo>
                      <a:cubicBezTo>
                        <a:pt x="148" y="1062"/>
                        <a:pt x="144" y="1074"/>
                        <a:pt x="144" y="1074"/>
                      </a:cubicBezTo>
                      <a:cubicBezTo>
                        <a:pt x="158" y="1117"/>
                        <a:pt x="146" y="1099"/>
                        <a:pt x="234" y="1086"/>
                      </a:cubicBezTo>
                      <a:cubicBezTo>
                        <a:pt x="276" y="1080"/>
                        <a:pt x="318" y="1063"/>
                        <a:pt x="360" y="1056"/>
                      </a:cubicBezTo>
                      <a:cubicBezTo>
                        <a:pt x="385" y="1039"/>
                        <a:pt x="404" y="1023"/>
                        <a:pt x="432" y="1014"/>
                      </a:cubicBezTo>
                      <a:cubicBezTo>
                        <a:pt x="450" y="996"/>
                        <a:pt x="456" y="980"/>
                        <a:pt x="480" y="972"/>
                      </a:cubicBezTo>
                      <a:cubicBezTo>
                        <a:pt x="505" y="934"/>
                        <a:pt x="519" y="897"/>
                        <a:pt x="564" y="882"/>
                      </a:cubicBezTo>
                      <a:cubicBezTo>
                        <a:pt x="576" y="846"/>
                        <a:pt x="570" y="809"/>
                        <a:pt x="558" y="774"/>
                      </a:cubicBezTo>
                      <a:cubicBezTo>
                        <a:pt x="508" y="791"/>
                        <a:pt x="522" y="759"/>
                        <a:pt x="516" y="708"/>
                      </a:cubicBezTo>
                      <a:cubicBezTo>
                        <a:pt x="511" y="662"/>
                        <a:pt x="498" y="532"/>
                        <a:pt x="456" y="504"/>
                      </a:cubicBezTo>
                      <a:cubicBezTo>
                        <a:pt x="428" y="462"/>
                        <a:pt x="444" y="476"/>
                        <a:pt x="414" y="456"/>
                      </a:cubicBezTo>
                      <a:cubicBezTo>
                        <a:pt x="410" y="450"/>
                        <a:pt x="408" y="442"/>
                        <a:pt x="402" y="438"/>
                      </a:cubicBezTo>
                      <a:cubicBezTo>
                        <a:pt x="391" y="431"/>
                        <a:pt x="366" y="426"/>
                        <a:pt x="366" y="426"/>
                      </a:cubicBezTo>
                      <a:cubicBezTo>
                        <a:pt x="368" y="420"/>
                        <a:pt x="367" y="412"/>
                        <a:pt x="372" y="408"/>
                      </a:cubicBezTo>
                      <a:cubicBezTo>
                        <a:pt x="382" y="401"/>
                        <a:pt x="408" y="396"/>
                        <a:pt x="408" y="396"/>
                      </a:cubicBezTo>
                      <a:cubicBezTo>
                        <a:pt x="430" y="363"/>
                        <a:pt x="461" y="345"/>
                        <a:pt x="474" y="306"/>
                      </a:cubicBezTo>
                      <a:cubicBezTo>
                        <a:pt x="472" y="294"/>
                        <a:pt x="472" y="282"/>
                        <a:pt x="468" y="270"/>
                      </a:cubicBezTo>
                      <a:cubicBezTo>
                        <a:pt x="466" y="263"/>
                        <a:pt x="456" y="259"/>
                        <a:pt x="456" y="252"/>
                      </a:cubicBezTo>
                      <a:cubicBezTo>
                        <a:pt x="456" y="223"/>
                        <a:pt x="469" y="215"/>
                        <a:pt x="486" y="198"/>
                      </a:cubicBezTo>
                      <a:cubicBezTo>
                        <a:pt x="501" y="153"/>
                        <a:pt x="479" y="207"/>
                        <a:pt x="510" y="168"/>
                      </a:cubicBezTo>
                      <a:cubicBezTo>
                        <a:pt x="518" y="158"/>
                        <a:pt x="523" y="144"/>
                        <a:pt x="528" y="132"/>
                      </a:cubicBezTo>
                      <a:cubicBezTo>
                        <a:pt x="528" y="132"/>
                        <a:pt x="543" y="87"/>
                        <a:pt x="546" y="78"/>
                      </a:cubicBezTo>
                      <a:cubicBezTo>
                        <a:pt x="548" y="72"/>
                        <a:pt x="552" y="60"/>
                        <a:pt x="552" y="60"/>
                      </a:cubicBezTo>
                      <a:cubicBezTo>
                        <a:pt x="527" y="52"/>
                        <a:pt x="518" y="25"/>
                        <a:pt x="510" y="0"/>
                      </a:cubicBezTo>
                      <a:cubicBezTo>
                        <a:pt x="496" y="2"/>
                        <a:pt x="481" y="0"/>
                        <a:pt x="468" y="6"/>
                      </a:cubicBezTo>
                      <a:cubicBezTo>
                        <a:pt x="459" y="10"/>
                        <a:pt x="420" y="76"/>
                        <a:pt x="420" y="42"/>
                      </a:cubicBezTo>
                      <a:close/>
                    </a:path>
                  </a:pathLst>
                </a:custGeom>
                <a:solidFill>
                  <a:srgbClr val="6D6FC3">
                    <a:alpha val="89803"/>
                  </a:srgbClr>
                </a:solidFill>
                <a:ln w="9525">
                  <a:round/>
                  <a:headEnd/>
                  <a:tailEnd/>
                </a:ln>
                <a:scene3d>
                  <a:camera prst="legacyObliqueTopRight"/>
                  <a:lightRig rig="legacyFlat3" dir="b"/>
                </a:scene3d>
                <a:sp3d extrusionH="163500" prstMaterial="legacyMatte">
                  <a:bevelT w="13500" h="13500" prst="angle"/>
                  <a:bevelB w="13500" h="13500" prst="angle"/>
                  <a:extrusionClr>
                    <a:srgbClr val="6D6FC3"/>
                  </a:extrusionClr>
                </a:sp3d>
              </p:spPr>
              <p:txBody>
                <a:bodyPr wrap="none" anchor="ctr">
                  <a:flatTx/>
                </a:bodyPr>
                <a:lstStyle/>
                <a:p>
                  <a:endParaRPr lang="zh-CN" altLang="en-US"/>
                </a:p>
              </p:txBody>
            </p:sp>
          </p:grpSp>
          <p:sp>
            <p:nvSpPr>
              <p:cNvPr id="77" name="Freeform 185"/>
              <p:cNvSpPr>
                <a:spLocks/>
              </p:cNvSpPr>
              <p:nvPr/>
            </p:nvSpPr>
            <p:spPr bwMode="auto">
              <a:xfrm>
                <a:off x="1189" y="2894"/>
                <a:ext cx="107" cy="214"/>
              </a:xfrm>
              <a:custGeom>
                <a:avLst/>
                <a:gdLst>
                  <a:gd name="T0" fmla="*/ 88 w 117"/>
                  <a:gd name="T1" fmla="*/ 5 h 234"/>
                  <a:gd name="T2" fmla="*/ 75 w 117"/>
                  <a:gd name="T3" fmla="*/ 25 h 234"/>
                  <a:gd name="T4" fmla="*/ 43 w 117"/>
                  <a:gd name="T5" fmla="*/ 37 h 234"/>
                  <a:gd name="T6" fmla="*/ 17 w 117"/>
                  <a:gd name="T7" fmla="*/ 83 h 234"/>
                  <a:gd name="T8" fmla="*/ 0 w 117"/>
                  <a:gd name="T9" fmla="*/ 143 h 234"/>
                  <a:gd name="T10" fmla="*/ 7 w 117"/>
                  <a:gd name="T11" fmla="*/ 186 h 234"/>
                  <a:gd name="T12" fmla="*/ 33 w 117"/>
                  <a:gd name="T13" fmla="*/ 196 h 234"/>
                  <a:gd name="T14" fmla="*/ 70 w 117"/>
                  <a:gd name="T15" fmla="*/ 115 h 234"/>
                  <a:gd name="T16" fmla="*/ 80 w 117"/>
                  <a:gd name="T17" fmla="*/ 73 h 234"/>
                  <a:gd name="T18" fmla="*/ 98 w 117"/>
                  <a:gd name="T19" fmla="*/ 35 h 234"/>
                  <a:gd name="T20" fmla="*/ 95 w 117"/>
                  <a:gd name="T21" fmla="*/ 5 h 234"/>
                  <a:gd name="T22" fmla="*/ 88 w 117"/>
                  <a:gd name="T23" fmla="*/ 0 h 234"/>
                  <a:gd name="T24" fmla="*/ 88 w 117"/>
                  <a:gd name="T25" fmla="*/ 5 h 234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17"/>
                  <a:gd name="T40" fmla="*/ 0 h 234"/>
                  <a:gd name="T41" fmla="*/ 117 w 117"/>
                  <a:gd name="T42" fmla="*/ 234 h 234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17" h="234">
                    <a:moveTo>
                      <a:pt x="105" y="6"/>
                    </a:moveTo>
                    <a:cubicBezTo>
                      <a:pt x="91" y="16"/>
                      <a:pt x="97" y="9"/>
                      <a:pt x="90" y="30"/>
                    </a:cubicBezTo>
                    <a:cubicBezTo>
                      <a:pt x="89" y="32"/>
                      <a:pt x="60" y="39"/>
                      <a:pt x="51" y="45"/>
                    </a:cubicBezTo>
                    <a:cubicBezTo>
                      <a:pt x="40" y="61"/>
                      <a:pt x="27" y="80"/>
                      <a:pt x="21" y="99"/>
                    </a:cubicBezTo>
                    <a:cubicBezTo>
                      <a:pt x="18" y="127"/>
                      <a:pt x="8" y="146"/>
                      <a:pt x="0" y="171"/>
                    </a:cubicBezTo>
                    <a:cubicBezTo>
                      <a:pt x="2" y="182"/>
                      <a:pt x="5" y="212"/>
                      <a:pt x="9" y="222"/>
                    </a:cubicBezTo>
                    <a:cubicBezTo>
                      <a:pt x="13" y="230"/>
                      <a:pt x="32" y="232"/>
                      <a:pt x="39" y="234"/>
                    </a:cubicBezTo>
                    <a:cubicBezTo>
                      <a:pt x="59" y="204"/>
                      <a:pt x="64" y="168"/>
                      <a:pt x="84" y="138"/>
                    </a:cubicBezTo>
                    <a:cubicBezTo>
                      <a:pt x="88" y="122"/>
                      <a:pt x="87" y="101"/>
                      <a:pt x="96" y="87"/>
                    </a:cubicBezTo>
                    <a:cubicBezTo>
                      <a:pt x="104" y="75"/>
                      <a:pt x="112" y="56"/>
                      <a:pt x="117" y="42"/>
                    </a:cubicBezTo>
                    <a:cubicBezTo>
                      <a:pt x="116" y="30"/>
                      <a:pt x="117" y="18"/>
                      <a:pt x="114" y="6"/>
                    </a:cubicBezTo>
                    <a:cubicBezTo>
                      <a:pt x="113" y="3"/>
                      <a:pt x="109" y="0"/>
                      <a:pt x="105" y="0"/>
                    </a:cubicBezTo>
                    <a:cubicBezTo>
                      <a:pt x="103" y="0"/>
                      <a:pt x="105" y="4"/>
                      <a:pt x="105" y="6"/>
                    </a:cubicBezTo>
                    <a:close/>
                  </a:path>
                </a:pathLst>
              </a:custGeom>
              <a:solidFill>
                <a:srgbClr val="6D6FC3">
                  <a:alpha val="89803"/>
                </a:srgbClr>
              </a:solidFill>
              <a:ln w="9525">
                <a:round/>
                <a:headEnd/>
                <a:tailEnd/>
              </a:ln>
              <a:scene3d>
                <a:camera prst="legacyObliqueTopRight"/>
                <a:lightRig rig="legacyFlat3" dir="b"/>
              </a:scene3d>
              <a:sp3d extrusionH="163500" prstMaterial="legacyMatte">
                <a:bevelT w="13500" h="13500" prst="angle"/>
                <a:bevelB w="13500" h="13500" prst="angle"/>
                <a:extrusionClr>
                  <a:srgbClr val="6D6FC3"/>
                </a:extrusionClr>
              </a:sp3d>
            </p:spPr>
            <p:txBody>
              <a:bodyPr wrap="none" anchor="ctr">
                <a:flatTx/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64" name="Freeform 186"/>
            <p:cNvSpPr>
              <a:spLocks/>
            </p:cNvSpPr>
            <p:nvPr/>
          </p:nvSpPr>
          <p:spPr bwMode="auto">
            <a:xfrm>
              <a:off x="4334" y="1161"/>
              <a:ext cx="93" cy="126"/>
            </a:xfrm>
            <a:custGeom>
              <a:avLst/>
              <a:gdLst>
                <a:gd name="T0" fmla="*/ 45 w 101"/>
                <a:gd name="T1" fmla="*/ 0 h 138"/>
                <a:gd name="T2" fmla="*/ 19 w 101"/>
                <a:gd name="T3" fmla="*/ 45 h 138"/>
                <a:gd name="T4" fmla="*/ 50 w 101"/>
                <a:gd name="T5" fmla="*/ 115 h 138"/>
                <a:gd name="T6" fmla="*/ 86 w 101"/>
                <a:gd name="T7" fmla="*/ 45 h 138"/>
                <a:gd name="T8" fmla="*/ 65 w 101"/>
                <a:gd name="T9" fmla="*/ 20 h 138"/>
                <a:gd name="T10" fmla="*/ 45 w 101"/>
                <a:gd name="T11" fmla="*/ 0 h 1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01"/>
                <a:gd name="T19" fmla="*/ 0 h 138"/>
                <a:gd name="T20" fmla="*/ 101 w 101"/>
                <a:gd name="T21" fmla="*/ 138 h 1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01" h="138">
                  <a:moveTo>
                    <a:pt x="53" y="0"/>
                  </a:moveTo>
                  <a:cubicBezTo>
                    <a:pt x="45" y="25"/>
                    <a:pt x="46" y="39"/>
                    <a:pt x="23" y="54"/>
                  </a:cubicBezTo>
                  <a:cubicBezTo>
                    <a:pt x="0" y="88"/>
                    <a:pt x="21" y="125"/>
                    <a:pt x="59" y="138"/>
                  </a:cubicBezTo>
                  <a:cubicBezTo>
                    <a:pt x="86" y="111"/>
                    <a:pt x="93" y="92"/>
                    <a:pt x="101" y="54"/>
                  </a:cubicBezTo>
                  <a:cubicBezTo>
                    <a:pt x="94" y="34"/>
                    <a:pt x="98" y="33"/>
                    <a:pt x="77" y="24"/>
                  </a:cubicBezTo>
                  <a:cubicBezTo>
                    <a:pt x="39" y="7"/>
                    <a:pt x="31" y="22"/>
                    <a:pt x="53" y="0"/>
                  </a:cubicBezTo>
                  <a:close/>
                </a:path>
              </a:pathLst>
            </a:custGeom>
            <a:solidFill>
              <a:srgbClr val="6D6FC3">
                <a:alpha val="89803"/>
              </a:srgbClr>
            </a:solidFill>
            <a:ln w="9525">
              <a:round/>
              <a:headEnd/>
              <a:tailEnd/>
            </a:ln>
            <a:scene3d>
              <a:camera prst="legacyObliqueTopRight"/>
              <a:lightRig rig="legacyFlat3" dir="b"/>
            </a:scene3d>
            <a:sp3d extrusionH="163500" prstMaterial="legacyMatte">
              <a:bevelT w="13500" h="13500" prst="angle"/>
              <a:bevelB w="13500" h="13500" prst="angle"/>
              <a:extrusionClr>
                <a:srgbClr val="6D6FC3"/>
              </a:extrusionClr>
            </a:sp3d>
          </p:spPr>
          <p:txBody>
            <a:bodyPr wrap="none" anchor="ctr">
              <a:flatTx/>
            </a:bodyPr>
            <a:lstStyle/>
            <a:p>
              <a:endParaRPr lang="zh-CN" altLang="en-US"/>
            </a:p>
          </p:txBody>
        </p:sp>
      </p:grpSp>
      <p:sp>
        <p:nvSpPr>
          <p:cNvPr id="80" name="Oval 187"/>
          <p:cNvSpPr>
            <a:spLocks noChangeArrowheads="1"/>
          </p:cNvSpPr>
          <p:nvPr/>
        </p:nvSpPr>
        <p:spPr bwMode="auto">
          <a:xfrm>
            <a:off x="3357554" y="3273426"/>
            <a:ext cx="714380" cy="641348"/>
          </a:xfrm>
          <a:prstGeom prst="ellipse">
            <a:avLst/>
          </a:prstGeom>
          <a:solidFill>
            <a:srgbClr val="FFCC00">
              <a:alpha val="50195"/>
            </a:srgbClr>
          </a:solidFill>
          <a:ln w="19050">
            <a:solidFill>
              <a:srgbClr val="FFFFFF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81" name="Oval 188"/>
          <p:cNvSpPr>
            <a:spLocks noChangeArrowheads="1"/>
          </p:cNvSpPr>
          <p:nvPr/>
        </p:nvSpPr>
        <p:spPr bwMode="auto">
          <a:xfrm>
            <a:off x="8213725" y="4564079"/>
            <a:ext cx="120650" cy="120650"/>
          </a:xfrm>
          <a:prstGeom prst="ellipse">
            <a:avLst/>
          </a:prstGeom>
          <a:solidFill>
            <a:srgbClr val="FFCC00"/>
          </a:solidFill>
          <a:ln w="9525">
            <a:solidFill>
              <a:srgbClr val="66FFFF">
                <a:alpha val="20000"/>
              </a:srgbClr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kumimoji="1" lang="zh-CN" altLang="en-US" sz="240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82" name="Freeform 189"/>
          <p:cNvSpPr>
            <a:spLocks/>
          </p:cNvSpPr>
          <p:nvPr/>
        </p:nvSpPr>
        <p:spPr bwMode="auto">
          <a:xfrm>
            <a:off x="5589588" y="1962166"/>
            <a:ext cx="2189162" cy="2295525"/>
          </a:xfrm>
          <a:custGeom>
            <a:avLst/>
            <a:gdLst>
              <a:gd name="T0" fmla="*/ 82627765 w 1504"/>
              <a:gd name="T1" fmla="*/ 0 h 1578"/>
              <a:gd name="T2" fmla="*/ 69914906 w 1504"/>
              <a:gd name="T3" fmla="*/ 152364381 h 1578"/>
              <a:gd name="T4" fmla="*/ 31779238 w 1504"/>
              <a:gd name="T5" fmla="*/ 317425430 h 1578"/>
              <a:gd name="T6" fmla="*/ 69914906 w 1504"/>
              <a:gd name="T7" fmla="*/ 431698352 h 1578"/>
              <a:gd name="T8" fmla="*/ 82627765 w 1504"/>
              <a:gd name="T9" fmla="*/ 393606893 h 1578"/>
              <a:gd name="T10" fmla="*/ 120763433 w 1504"/>
              <a:gd name="T11" fmla="*/ 368213557 h 1578"/>
              <a:gd name="T12" fmla="*/ 82627765 w 1504"/>
              <a:gd name="T13" fmla="*/ 507879815 h 1578"/>
              <a:gd name="T14" fmla="*/ 171610505 w 1504"/>
              <a:gd name="T15" fmla="*/ 812608576 h 1578"/>
              <a:gd name="T16" fmla="*/ 247883296 w 1504"/>
              <a:gd name="T17" fmla="*/ 723728991 h 1578"/>
              <a:gd name="T18" fmla="*/ 298730368 w 1504"/>
              <a:gd name="T19" fmla="*/ 863396703 h 1578"/>
              <a:gd name="T20" fmla="*/ 425850231 w 1504"/>
              <a:gd name="T21" fmla="*/ 761820450 h 1578"/>
              <a:gd name="T22" fmla="*/ 502121567 w 1504"/>
              <a:gd name="T23" fmla="*/ 660244196 h 1578"/>
              <a:gd name="T24" fmla="*/ 565681499 w 1504"/>
              <a:gd name="T25" fmla="*/ 622152737 h 1578"/>
              <a:gd name="T26" fmla="*/ 718224170 w 1504"/>
              <a:gd name="T27" fmla="*/ 672940864 h 1578"/>
              <a:gd name="T28" fmla="*/ 883479701 w 1504"/>
              <a:gd name="T29" fmla="*/ 685638986 h 1578"/>
              <a:gd name="T30" fmla="*/ 896191105 w 1504"/>
              <a:gd name="T31" fmla="*/ 736425659 h 1578"/>
              <a:gd name="T32" fmla="*/ 934326773 w 1504"/>
              <a:gd name="T33" fmla="*/ 749123781 h 1578"/>
              <a:gd name="T34" fmla="*/ 1036022372 w 1504"/>
              <a:gd name="T35" fmla="*/ 825305245 h 1578"/>
              <a:gd name="T36" fmla="*/ 1074158040 w 1504"/>
              <a:gd name="T37" fmla="*/ 863396703 h 1578"/>
              <a:gd name="T38" fmla="*/ 1112293708 w 1504"/>
              <a:gd name="T39" fmla="*/ 876093371 h 1578"/>
              <a:gd name="T40" fmla="*/ 1150429376 w 1504"/>
              <a:gd name="T41" fmla="*/ 952274835 h 1578"/>
              <a:gd name="T42" fmla="*/ 1226702167 w 1504"/>
              <a:gd name="T43" fmla="*/ 977669625 h 1578"/>
              <a:gd name="T44" fmla="*/ 1290260643 w 1504"/>
              <a:gd name="T45" fmla="*/ 1091942547 h 1578"/>
              <a:gd name="T46" fmla="*/ 1366533434 w 1504"/>
              <a:gd name="T47" fmla="*/ 1168124010 h 1578"/>
              <a:gd name="T48" fmla="*/ 1417380506 w 1504"/>
              <a:gd name="T49" fmla="*/ 1231608805 h 1578"/>
              <a:gd name="T50" fmla="*/ 1493651841 w 1504"/>
              <a:gd name="T51" fmla="*/ 1333185059 h 1578"/>
              <a:gd name="T52" fmla="*/ 1506364701 w 1504"/>
              <a:gd name="T53" fmla="*/ 1752186743 h 1578"/>
              <a:gd name="T54" fmla="*/ 1582636037 w 1504"/>
              <a:gd name="T55" fmla="*/ 1815671538 h 1578"/>
              <a:gd name="T56" fmla="*/ 1658907372 w 1504"/>
              <a:gd name="T57" fmla="*/ 1866459665 h 1578"/>
              <a:gd name="T58" fmla="*/ 1798738640 w 1504"/>
              <a:gd name="T59" fmla="*/ 2095005509 h 1578"/>
              <a:gd name="T60" fmla="*/ 1913145643 w 1504"/>
              <a:gd name="T61" fmla="*/ 2147483646 h 1578"/>
              <a:gd name="T62" fmla="*/ 2040265506 w 1504"/>
              <a:gd name="T63" fmla="*/ 2147483646 h 1578"/>
              <a:gd name="T64" fmla="*/ 1938569907 w 1504"/>
              <a:gd name="T65" fmla="*/ 2147483646 h 1578"/>
              <a:gd name="T66" fmla="*/ 1925857047 w 1504"/>
              <a:gd name="T67" fmla="*/ 2147483646 h 1578"/>
              <a:gd name="T68" fmla="*/ 1913145643 w 1504"/>
              <a:gd name="T69" fmla="*/ 2145793636 h 1578"/>
              <a:gd name="T70" fmla="*/ 1887721379 w 1504"/>
              <a:gd name="T71" fmla="*/ 2069612173 h 1578"/>
              <a:gd name="T72" fmla="*/ 1900434239 w 1504"/>
              <a:gd name="T73" fmla="*/ 2018824046 h 1578"/>
              <a:gd name="T74" fmla="*/ 1925857047 w 1504"/>
              <a:gd name="T75" fmla="*/ 2056915505 h 1578"/>
              <a:gd name="T76" fmla="*/ 1976705575 w 1504"/>
              <a:gd name="T77" fmla="*/ 2120400300 h 1578"/>
              <a:gd name="T78" fmla="*/ 2040265506 w 1504"/>
              <a:gd name="T79" fmla="*/ 2147483646 h 1578"/>
              <a:gd name="T80" fmla="*/ 2116536842 w 1504"/>
              <a:gd name="T81" fmla="*/ 2147483646 h 1578"/>
              <a:gd name="T82" fmla="*/ 2147483646 w 1504"/>
              <a:gd name="T83" fmla="*/ 2147483646 h 1578"/>
              <a:gd name="T84" fmla="*/ 2147483646 w 1504"/>
              <a:gd name="T85" fmla="*/ 2147483646 h 1578"/>
              <a:gd name="T86" fmla="*/ 2147483646 w 1504"/>
              <a:gd name="T87" fmla="*/ 2147483646 h 1578"/>
              <a:gd name="T88" fmla="*/ 2147483646 w 1504"/>
              <a:gd name="T89" fmla="*/ 2147483646 h 1578"/>
              <a:gd name="T90" fmla="*/ 2147483646 w 1504"/>
              <a:gd name="T91" fmla="*/ 2147483646 h 1578"/>
              <a:gd name="T92" fmla="*/ 2147483646 w 1504"/>
              <a:gd name="T93" fmla="*/ 2147483646 h 1578"/>
              <a:gd name="T94" fmla="*/ 2147483646 w 1504"/>
              <a:gd name="T95" fmla="*/ 2147483646 h 1578"/>
              <a:gd name="T96" fmla="*/ 2147483646 w 1504"/>
              <a:gd name="T97" fmla="*/ 2147483646 h 1578"/>
              <a:gd name="T98" fmla="*/ 2147483646 w 1504"/>
              <a:gd name="T99" fmla="*/ 2147483646 h 1578"/>
              <a:gd name="T100" fmla="*/ 2147483646 w 1504"/>
              <a:gd name="T101" fmla="*/ 2147483646 h 1578"/>
              <a:gd name="T102" fmla="*/ 2147483646 w 1504"/>
              <a:gd name="T103" fmla="*/ 2147483646 h 1578"/>
              <a:gd name="T104" fmla="*/ 2147483646 w 1504"/>
              <a:gd name="T105" fmla="*/ 2147483646 h 1578"/>
              <a:gd name="T106" fmla="*/ 2147483646 w 1504"/>
              <a:gd name="T107" fmla="*/ 2147483646 h 1578"/>
              <a:gd name="T108" fmla="*/ 2147483646 w 1504"/>
              <a:gd name="T109" fmla="*/ 2147483646 h 1578"/>
              <a:gd name="T110" fmla="*/ 2147483646 w 1504"/>
              <a:gd name="T111" fmla="*/ 2147483646 h 1578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504"/>
              <a:gd name="T169" fmla="*/ 0 h 1578"/>
              <a:gd name="T170" fmla="*/ 1504 w 1504"/>
              <a:gd name="T171" fmla="*/ 1578 h 1578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504" h="1578">
                <a:moveTo>
                  <a:pt x="39" y="0"/>
                </a:moveTo>
                <a:cubicBezTo>
                  <a:pt x="10" y="43"/>
                  <a:pt x="6" y="31"/>
                  <a:pt x="33" y="72"/>
                </a:cubicBezTo>
                <a:cubicBezTo>
                  <a:pt x="28" y="99"/>
                  <a:pt x="24" y="124"/>
                  <a:pt x="15" y="150"/>
                </a:cubicBezTo>
                <a:cubicBezTo>
                  <a:pt x="18" y="171"/>
                  <a:pt x="21" y="204"/>
                  <a:pt x="33" y="204"/>
                </a:cubicBezTo>
                <a:cubicBezTo>
                  <a:pt x="39" y="204"/>
                  <a:pt x="35" y="191"/>
                  <a:pt x="39" y="186"/>
                </a:cubicBezTo>
                <a:cubicBezTo>
                  <a:pt x="44" y="180"/>
                  <a:pt x="51" y="178"/>
                  <a:pt x="57" y="174"/>
                </a:cubicBezTo>
                <a:cubicBezTo>
                  <a:pt x="102" y="189"/>
                  <a:pt x="66" y="231"/>
                  <a:pt x="39" y="240"/>
                </a:cubicBezTo>
                <a:cubicBezTo>
                  <a:pt x="0" y="298"/>
                  <a:pt x="52" y="340"/>
                  <a:pt x="81" y="384"/>
                </a:cubicBezTo>
                <a:cubicBezTo>
                  <a:pt x="89" y="360"/>
                  <a:pt x="93" y="350"/>
                  <a:pt x="117" y="342"/>
                </a:cubicBezTo>
                <a:cubicBezTo>
                  <a:pt x="141" y="378"/>
                  <a:pt x="104" y="383"/>
                  <a:pt x="141" y="408"/>
                </a:cubicBezTo>
                <a:cubicBezTo>
                  <a:pt x="184" y="394"/>
                  <a:pt x="170" y="381"/>
                  <a:pt x="201" y="360"/>
                </a:cubicBezTo>
                <a:cubicBezTo>
                  <a:pt x="209" y="337"/>
                  <a:pt x="224" y="332"/>
                  <a:pt x="237" y="312"/>
                </a:cubicBezTo>
                <a:cubicBezTo>
                  <a:pt x="240" y="295"/>
                  <a:pt x="250" y="243"/>
                  <a:pt x="267" y="294"/>
                </a:cubicBezTo>
                <a:cubicBezTo>
                  <a:pt x="254" y="344"/>
                  <a:pt x="297" y="323"/>
                  <a:pt x="339" y="318"/>
                </a:cubicBezTo>
                <a:cubicBezTo>
                  <a:pt x="373" y="309"/>
                  <a:pt x="394" y="289"/>
                  <a:pt x="417" y="324"/>
                </a:cubicBezTo>
                <a:cubicBezTo>
                  <a:pt x="419" y="332"/>
                  <a:pt x="418" y="342"/>
                  <a:pt x="423" y="348"/>
                </a:cubicBezTo>
                <a:cubicBezTo>
                  <a:pt x="427" y="353"/>
                  <a:pt x="436" y="350"/>
                  <a:pt x="441" y="354"/>
                </a:cubicBezTo>
                <a:cubicBezTo>
                  <a:pt x="463" y="372"/>
                  <a:pt x="455" y="379"/>
                  <a:pt x="489" y="390"/>
                </a:cubicBezTo>
                <a:cubicBezTo>
                  <a:pt x="495" y="396"/>
                  <a:pt x="500" y="403"/>
                  <a:pt x="507" y="408"/>
                </a:cubicBezTo>
                <a:cubicBezTo>
                  <a:pt x="512" y="412"/>
                  <a:pt x="521" y="410"/>
                  <a:pt x="525" y="414"/>
                </a:cubicBezTo>
                <a:cubicBezTo>
                  <a:pt x="546" y="435"/>
                  <a:pt x="513" y="431"/>
                  <a:pt x="543" y="450"/>
                </a:cubicBezTo>
                <a:cubicBezTo>
                  <a:pt x="554" y="457"/>
                  <a:pt x="579" y="462"/>
                  <a:pt x="579" y="462"/>
                </a:cubicBezTo>
                <a:cubicBezTo>
                  <a:pt x="587" y="485"/>
                  <a:pt x="588" y="495"/>
                  <a:pt x="609" y="516"/>
                </a:cubicBezTo>
                <a:cubicBezTo>
                  <a:pt x="621" y="528"/>
                  <a:pt x="645" y="552"/>
                  <a:pt x="645" y="552"/>
                </a:cubicBezTo>
                <a:cubicBezTo>
                  <a:pt x="657" y="587"/>
                  <a:pt x="642" y="555"/>
                  <a:pt x="669" y="582"/>
                </a:cubicBezTo>
                <a:cubicBezTo>
                  <a:pt x="690" y="603"/>
                  <a:pt x="677" y="611"/>
                  <a:pt x="705" y="630"/>
                </a:cubicBezTo>
                <a:cubicBezTo>
                  <a:pt x="726" y="694"/>
                  <a:pt x="689" y="763"/>
                  <a:pt x="711" y="828"/>
                </a:cubicBezTo>
                <a:cubicBezTo>
                  <a:pt x="716" y="843"/>
                  <a:pt x="735" y="848"/>
                  <a:pt x="747" y="858"/>
                </a:cubicBezTo>
                <a:cubicBezTo>
                  <a:pt x="758" y="867"/>
                  <a:pt x="783" y="882"/>
                  <a:pt x="783" y="882"/>
                </a:cubicBezTo>
                <a:cubicBezTo>
                  <a:pt x="796" y="922"/>
                  <a:pt x="824" y="958"/>
                  <a:pt x="849" y="990"/>
                </a:cubicBezTo>
                <a:cubicBezTo>
                  <a:pt x="870" y="1018"/>
                  <a:pt x="875" y="1038"/>
                  <a:pt x="903" y="1056"/>
                </a:cubicBezTo>
                <a:cubicBezTo>
                  <a:pt x="925" y="1089"/>
                  <a:pt x="927" y="1098"/>
                  <a:pt x="963" y="1110"/>
                </a:cubicBezTo>
                <a:cubicBezTo>
                  <a:pt x="950" y="1090"/>
                  <a:pt x="915" y="1056"/>
                  <a:pt x="915" y="1056"/>
                </a:cubicBezTo>
                <a:cubicBezTo>
                  <a:pt x="913" y="1050"/>
                  <a:pt x="911" y="1044"/>
                  <a:pt x="909" y="1038"/>
                </a:cubicBezTo>
                <a:cubicBezTo>
                  <a:pt x="907" y="1030"/>
                  <a:pt x="905" y="1022"/>
                  <a:pt x="903" y="1014"/>
                </a:cubicBezTo>
                <a:cubicBezTo>
                  <a:pt x="899" y="1002"/>
                  <a:pt x="891" y="978"/>
                  <a:pt x="891" y="978"/>
                </a:cubicBezTo>
                <a:cubicBezTo>
                  <a:pt x="893" y="970"/>
                  <a:pt x="889" y="957"/>
                  <a:pt x="897" y="954"/>
                </a:cubicBezTo>
                <a:cubicBezTo>
                  <a:pt x="904" y="952"/>
                  <a:pt x="906" y="966"/>
                  <a:pt x="909" y="972"/>
                </a:cubicBezTo>
                <a:cubicBezTo>
                  <a:pt x="923" y="1001"/>
                  <a:pt x="903" y="982"/>
                  <a:pt x="933" y="1002"/>
                </a:cubicBezTo>
                <a:cubicBezTo>
                  <a:pt x="944" y="1034"/>
                  <a:pt x="935" y="1015"/>
                  <a:pt x="963" y="1056"/>
                </a:cubicBezTo>
                <a:cubicBezTo>
                  <a:pt x="971" y="1068"/>
                  <a:pt x="999" y="1080"/>
                  <a:pt x="999" y="1080"/>
                </a:cubicBezTo>
                <a:cubicBezTo>
                  <a:pt x="1007" y="1092"/>
                  <a:pt x="1018" y="1102"/>
                  <a:pt x="1023" y="1116"/>
                </a:cubicBezTo>
                <a:cubicBezTo>
                  <a:pt x="1030" y="1138"/>
                  <a:pt x="1029" y="1164"/>
                  <a:pt x="1047" y="1182"/>
                </a:cubicBezTo>
                <a:cubicBezTo>
                  <a:pt x="1068" y="1203"/>
                  <a:pt x="1110" y="1203"/>
                  <a:pt x="1137" y="1212"/>
                </a:cubicBezTo>
                <a:cubicBezTo>
                  <a:pt x="1198" y="1232"/>
                  <a:pt x="1256" y="1264"/>
                  <a:pt x="1317" y="1284"/>
                </a:cubicBezTo>
                <a:cubicBezTo>
                  <a:pt x="1336" y="1303"/>
                  <a:pt x="1364" y="1315"/>
                  <a:pt x="1389" y="1326"/>
                </a:cubicBezTo>
                <a:cubicBezTo>
                  <a:pt x="1401" y="1331"/>
                  <a:pt x="1425" y="1338"/>
                  <a:pt x="1425" y="1338"/>
                </a:cubicBezTo>
                <a:cubicBezTo>
                  <a:pt x="1433" y="1350"/>
                  <a:pt x="1441" y="1362"/>
                  <a:pt x="1449" y="1374"/>
                </a:cubicBezTo>
                <a:cubicBezTo>
                  <a:pt x="1458" y="1388"/>
                  <a:pt x="1497" y="1386"/>
                  <a:pt x="1497" y="1386"/>
                </a:cubicBezTo>
                <a:cubicBezTo>
                  <a:pt x="1504" y="1412"/>
                  <a:pt x="1503" y="1424"/>
                  <a:pt x="1485" y="1446"/>
                </a:cubicBezTo>
                <a:cubicBezTo>
                  <a:pt x="1480" y="1453"/>
                  <a:pt x="1472" y="1457"/>
                  <a:pt x="1467" y="1464"/>
                </a:cubicBezTo>
                <a:cubicBezTo>
                  <a:pt x="1462" y="1470"/>
                  <a:pt x="1455" y="1489"/>
                  <a:pt x="1455" y="1482"/>
                </a:cubicBezTo>
                <a:cubicBezTo>
                  <a:pt x="1455" y="1457"/>
                  <a:pt x="1469" y="1457"/>
                  <a:pt x="1485" y="1452"/>
                </a:cubicBezTo>
                <a:cubicBezTo>
                  <a:pt x="1480" y="1490"/>
                  <a:pt x="1473" y="1524"/>
                  <a:pt x="1461" y="1560"/>
                </a:cubicBezTo>
                <a:cubicBezTo>
                  <a:pt x="1471" y="1562"/>
                  <a:pt x="1485" y="1558"/>
                  <a:pt x="1491" y="1566"/>
                </a:cubicBezTo>
                <a:cubicBezTo>
                  <a:pt x="1495" y="1572"/>
                  <a:pt x="1473" y="1578"/>
                  <a:pt x="1473" y="1578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3" name="Freeform 190"/>
          <p:cNvSpPr>
            <a:spLocks/>
          </p:cNvSpPr>
          <p:nvPr/>
        </p:nvSpPr>
        <p:spPr bwMode="auto">
          <a:xfrm>
            <a:off x="5600700" y="1865329"/>
            <a:ext cx="2414588" cy="3127375"/>
          </a:xfrm>
          <a:custGeom>
            <a:avLst/>
            <a:gdLst>
              <a:gd name="T0" fmla="*/ 282077180 w 1658"/>
              <a:gd name="T1" fmla="*/ 0 h 2148"/>
              <a:gd name="T2" fmla="*/ 154824897 w 1658"/>
              <a:gd name="T3" fmla="*/ 38156013 h 2148"/>
              <a:gd name="T4" fmla="*/ 103923401 w 1658"/>
              <a:gd name="T5" fmla="*/ 152624053 h 2148"/>
              <a:gd name="T6" fmla="*/ 27571158 w 1658"/>
              <a:gd name="T7" fmla="*/ 190780067 h 2148"/>
              <a:gd name="T8" fmla="*/ 78472654 w 1658"/>
              <a:gd name="T9" fmla="*/ 305248107 h 2148"/>
              <a:gd name="T10" fmla="*/ 27571158 w 1658"/>
              <a:gd name="T11" fmla="*/ 508747330 h 2148"/>
              <a:gd name="T12" fmla="*/ 65747280 w 1658"/>
              <a:gd name="T13" fmla="*/ 496029629 h 2148"/>
              <a:gd name="T14" fmla="*/ 116648775 w 1658"/>
              <a:gd name="T15" fmla="*/ 483310473 h 2148"/>
              <a:gd name="T16" fmla="*/ 91198028 w 1658"/>
              <a:gd name="T17" fmla="*/ 661372839 h 2148"/>
              <a:gd name="T18" fmla="*/ 14845784 w 1658"/>
              <a:gd name="T19" fmla="*/ 686809696 h 2148"/>
              <a:gd name="T20" fmla="*/ 27571158 w 1658"/>
              <a:gd name="T21" fmla="*/ 801277736 h 2148"/>
              <a:gd name="T22" fmla="*/ 91198028 w 1658"/>
              <a:gd name="T23" fmla="*/ 877589762 h 2148"/>
              <a:gd name="T24" fmla="*/ 116648775 w 1658"/>
              <a:gd name="T25" fmla="*/ 953901789 h 2148"/>
              <a:gd name="T26" fmla="*/ 282077180 w 1658"/>
              <a:gd name="T27" fmla="*/ 915745776 h 2148"/>
              <a:gd name="T28" fmla="*/ 180275645 w 1658"/>
              <a:gd name="T29" fmla="*/ 1004776959 h 2148"/>
              <a:gd name="T30" fmla="*/ 193001019 w 1658"/>
              <a:gd name="T31" fmla="*/ 1055652129 h 2148"/>
              <a:gd name="T32" fmla="*/ 294802554 w 1658"/>
              <a:gd name="T33" fmla="*/ 992057802 h 2148"/>
              <a:gd name="T34" fmla="*/ 396605545 w 1658"/>
              <a:gd name="T35" fmla="*/ 966620946 h 2148"/>
              <a:gd name="T36" fmla="*/ 485681706 w 1658"/>
              <a:gd name="T37" fmla="*/ 775840879 h 2148"/>
              <a:gd name="T38" fmla="*/ 523857828 w 1658"/>
              <a:gd name="T39" fmla="*/ 801277736 h 2148"/>
              <a:gd name="T40" fmla="*/ 536583202 w 1658"/>
              <a:gd name="T41" fmla="*/ 864872062 h 2148"/>
              <a:gd name="T42" fmla="*/ 574759324 w 1658"/>
              <a:gd name="T43" fmla="*/ 839433749 h 2148"/>
              <a:gd name="T44" fmla="*/ 612935445 w 1658"/>
              <a:gd name="T45" fmla="*/ 826714593 h 2148"/>
              <a:gd name="T46" fmla="*/ 816539972 w 1658"/>
              <a:gd name="T47" fmla="*/ 839433749 h 2148"/>
              <a:gd name="T48" fmla="*/ 931068337 w 1658"/>
              <a:gd name="T49" fmla="*/ 915745776 h 2148"/>
              <a:gd name="T50" fmla="*/ 969244458 w 1658"/>
              <a:gd name="T51" fmla="*/ 941184089 h 2148"/>
              <a:gd name="T52" fmla="*/ 994693750 w 1658"/>
              <a:gd name="T53" fmla="*/ 979340102 h 2148"/>
              <a:gd name="T54" fmla="*/ 1071045993 w 1658"/>
              <a:gd name="T55" fmla="*/ 1030213816 h 2148"/>
              <a:gd name="T56" fmla="*/ 1121947489 w 1658"/>
              <a:gd name="T57" fmla="*/ 1093808142 h 2148"/>
              <a:gd name="T58" fmla="*/ 1198299733 w 1658"/>
              <a:gd name="T59" fmla="*/ 1220995338 h 2148"/>
              <a:gd name="T60" fmla="*/ 1401904259 w 1658"/>
              <a:gd name="T61" fmla="*/ 1373619392 h 2148"/>
              <a:gd name="T62" fmla="*/ 1427355007 w 1658"/>
              <a:gd name="T63" fmla="*/ 1615274628 h 2148"/>
              <a:gd name="T64" fmla="*/ 1452805754 w 1658"/>
              <a:gd name="T65" fmla="*/ 1691586655 h 2148"/>
              <a:gd name="T66" fmla="*/ 1580058037 w 1658"/>
              <a:gd name="T67" fmla="*/ 1945961047 h 2148"/>
              <a:gd name="T68" fmla="*/ 1770937190 w 1658"/>
              <a:gd name="T69" fmla="*/ 2147483646 h 2148"/>
              <a:gd name="T70" fmla="*/ 1860014807 w 1658"/>
              <a:gd name="T71" fmla="*/ 2147483646 h 2148"/>
              <a:gd name="T72" fmla="*/ 1974543172 w 1658"/>
              <a:gd name="T73" fmla="*/ 2147483646 h 2148"/>
              <a:gd name="T74" fmla="*/ 1910916303 w 1658"/>
              <a:gd name="T75" fmla="*/ 2147483646 h 2148"/>
              <a:gd name="T76" fmla="*/ 1872740181 w 1658"/>
              <a:gd name="T77" fmla="*/ 2147483646 h 2148"/>
              <a:gd name="T78" fmla="*/ 1860014807 w 1658"/>
              <a:gd name="T79" fmla="*/ 2147483646 h 2148"/>
              <a:gd name="T80" fmla="*/ 1999993920 w 1658"/>
              <a:gd name="T81" fmla="*/ 2147483646 h 2148"/>
              <a:gd name="T82" fmla="*/ 2063619333 w 1658"/>
              <a:gd name="T83" fmla="*/ 2147483646 h 2148"/>
              <a:gd name="T84" fmla="*/ 2127246203 w 1658"/>
              <a:gd name="T85" fmla="*/ 2147483646 h 2148"/>
              <a:gd name="T86" fmla="*/ 2147483646 w 1658"/>
              <a:gd name="T87" fmla="*/ 2147483646 h 2148"/>
              <a:gd name="T88" fmla="*/ 2147483646 w 1658"/>
              <a:gd name="T89" fmla="*/ 2147483646 h 2148"/>
              <a:gd name="T90" fmla="*/ 2147483646 w 1658"/>
              <a:gd name="T91" fmla="*/ 2147483646 h 2148"/>
              <a:gd name="T92" fmla="*/ 2147483646 w 1658"/>
              <a:gd name="T93" fmla="*/ 2147483646 h 2148"/>
              <a:gd name="T94" fmla="*/ 2147483646 w 1658"/>
              <a:gd name="T95" fmla="*/ 2147483646 h 2148"/>
              <a:gd name="T96" fmla="*/ 2147483646 w 1658"/>
              <a:gd name="T97" fmla="*/ 2147483646 h 2148"/>
              <a:gd name="T98" fmla="*/ 2147483646 w 1658"/>
              <a:gd name="T99" fmla="*/ 2147483646 h 2148"/>
              <a:gd name="T100" fmla="*/ 2147483646 w 1658"/>
              <a:gd name="T101" fmla="*/ 2147483646 h 2148"/>
              <a:gd name="T102" fmla="*/ 2147483646 w 1658"/>
              <a:gd name="T103" fmla="*/ 2147483646 h 2148"/>
              <a:gd name="T104" fmla="*/ 2147483646 w 1658"/>
              <a:gd name="T105" fmla="*/ 2147483646 h 2148"/>
              <a:gd name="T106" fmla="*/ 2147483646 w 1658"/>
              <a:gd name="T107" fmla="*/ 2147483646 h 2148"/>
              <a:gd name="T108" fmla="*/ 2147483646 w 1658"/>
              <a:gd name="T109" fmla="*/ 2147483646 h 2148"/>
              <a:gd name="T110" fmla="*/ 2147483646 w 1658"/>
              <a:gd name="T111" fmla="*/ 2147483646 h 2148"/>
              <a:gd name="T112" fmla="*/ 2147483646 w 1658"/>
              <a:gd name="T113" fmla="*/ 2147483646 h 2148"/>
              <a:gd name="T114" fmla="*/ 2147483646 w 1658"/>
              <a:gd name="T115" fmla="*/ 2147483646 h 2148"/>
              <a:gd name="T116" fmla="*/ 2147483646 w 1658"/>
              <a:gd name="T117" fmla="*/ 2147483646 h 2148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1658"/>
              <a:gd name="T178" fmla="*/ 0 h 2148"/>
              <a:gd name="T179" fmla="*/ 1658 w 1658"/>
              <a:gd name="T180" fmla="*/ 2148 h 2148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1658" h="2148">
                <a:moveTo>
                  <a:pt x="133" y="0"/>
                </a:moveTo>
                <a:cubicBezTo>
                  <a:pt x="107" y="4"/>
                  <a:pt x="91" y="0"/>
                  <a:pt x="73" y="18"/>
                </a:cubicBezTo>
                <a:cubicBezTo>
                  <a:pt x="59" y="32"/>
                  <a:pt x="68" y="66"/>
                  <a:pt x="49" y="72"/>
                </a:cubicBezTo>
                <a:cubicBezTo>
                  <a:pt x="24" y="80"/>
                  <a:pt x="36" y="74"/>
                  <a:pt x="13" y="90"/>
                </a:cubicBezTo>
                <a:cubicBezTo>
                  <a:pt x="3" y="120"/>
                  <a:pt x="20" y="119"/>
                  <a:pt x="37" y="144"/>
                </a:cubicBezTo>
                <a:cubicBezTo>
                  <a:pt x="0" y="181"/>
                  <a:pt x="7" y="179"/>
                  <a:pt x="13" y="240"/>
                </a:cubicBezTo>
                <a:cubicBezTo>
                  <a:pt x="19" y="238"/>
                  <a:pt x="27" y="238"/>
                  <a:pt x="31" y="234"/>
                </a:cubicBezTo>
                <a:cubicBezTo>
                  <a:pt x="49" y="216"/>
                  <a:pt x="20" y="205"/>
                  <a:pt x="55" y="228"/>
                </a:cubicBezTo>
                <a:cubicBezTo>
                  <a:pt x="60" y="242"/>
                  <a:pt x="59" y="307"/>
                  <a:pt x="43" y="312"/>
                </a:cubicBezTo>
                <a:cubicBezTo>
                  <a:pt x="31" y="316"/>
                  <a:pt x="7" y="324"/>
                  <a:pt x="7" y="324"/>
                </a:cubicBezTo>
                <a:cubicBezTo>
                  <a:pt x="9" y="342"/>
                  <a:pt x="7" y="361"/>
                  <a:pt x="13" y="378"/>
                </a:cubicBezTo>
                <a:cubicBezTo>
                  <a:pt x="18" y="393"/>
                  <a:pt x="37" y="400"/>
                  <a:pt x="43" y="414"/>
                </a:cubicBezTo>
                <a:cubicBezTo>
                  <a:pt x="48" y="426"/>
                  <a:pt x="55" y="450"/>
                  <a:pt x="55" y="450"/>
                </a:cubicBezTo>
                <a:cubicBezTo>
                  <a:pt x="103" y="418"/>
                  <a:pt x="77" y="424"/>
                  <a:pt x="133" y="432"/>
                </a:cubicBezTo>
                <a:cubicBezTo>
                  <a:pt x="117" y="480"/>
                  <a:pt x="133" y="466"/>
                  <a:pt x="85" y="474"/>
                </a:cubicBezTo>
                <a:cubicBezTo>
                  <a:pt x="87" y="482"/>
                  <a:pt x="85" y="492"/>
                  <a:pt x="91" y="498"/>
                </a:cubicBezTo>
                <a:cubicBezTo>
                  <a:pt x="122" y="529"/>
                  <a:pt x="123" y="473"/>
                  <a:pt x="139" y="468"/>
                </a:cubicBezTo>
                <a:cubicBezTo>
                  <a:pt x="167" y="459"/>
                  <a:pt x="151" y="463"/>
                  <a:pt x="187" y="456"/>
                </a:cubicBezTo>
                <a:cubicBezTo>
                  <a:pt x="203" y="431"/>
                  <a:pt x="219" y="395"/>
                  <a:pt x="229" y="366"/>
                </a:cubicBezTo>
                <a:cubicBezTo>
                  <a:pt x="235" y="370"/>
                  <a:pt x="243" y="372"/>
                  <a:pt x="247" y="378"/>
                </a:cubicBezTo>
                <a:cubicBezTo>
                  <a:pt x="252" y="387"/>
                  <a:pt x="245" y="402"/>
                  <a:pt x="253" y="408"/>
                </a:cubicBezTo>
                <a:cubicBezTo>
                  <a:pt x="259" y="412"/>
                  <a:pt x="265" y="399"/>
                  <a:pt x="271" y="396"/>
                </a:cubicBezTo>
                <a:cubicBezTo>
                  <a:pt x="277" y="393"/>
                  <a:pt x="283" y="392"/>
                  <a:pt x="289" y="390"/>
                </a:cubicBezTo>
                <a:cubicBezTo>
                  <a:pt x="321" y="392"/>
                  <a:pt x="354" y="389"/>
                  <a:pt x="385" y="396"/>
                </a:cubicBezTo>
                <a:cubicBezTo>
                  <a:pt x="385" y="396"/>
                  <a:pt x="430" y="426"/>
                  <a:pt x="439" y="432"/>
                </a:cubicBezTo>
                <a:cubicBezTo>
                  <a:pt x="445" y="436"/>
                  <a:pt x="457" y="444"/>
                  <a:pt x="457" y="444"/>
                </a:cubicBezTo>
                <a:cubicBezTo>
                  <a:pt x="461" y="450"/>
                  <a:pt x="464" y="457"/>
                  <a:pt x="469" y="462"/>
                </a:cubicBezTo>
                <a:cubicBezTo>
                  <a:pt x="480" y="471"/>
                  <a:pt x="505" y="486"/>
                  <a:pt x="505" y="486"/>
                </a:cubicBezTo>
                <a:cubicBezTo>
                  <a:pt x="517" y="521"/>
                  <a:pt x="502" y="489"/>
                  <a:pt x="529" y="516"/>
                </a:cubicBezTo>
                <a:cubicBezTo>
                  <a:pt x="546" y="533"/>
                  <a:pt x="548" y="559"/>
                  <a:pt x="565" y="576"/>
                </a:cubicBezTo>
                <a:cubicBezTo>
                  <a:pt x="592" y="603"/>
                  <a:pt x="629" y="627"/>
                  <a:pt x="661" y="648"/>
                </a:cubicBezTo>
                <a:cubicBezTo>
                  <a:pt x="664" y="685"/>
                  <a:pt x="663" y="725"/>
                  <a:pt x="673" y="762"/>
                </a:cubicBezTo>
                <a:cubicBezTo>
                  <a:pt x="676" y="774"/>
                  <a:pt x="685" y="798"/>
                  <a:pt x="685" y="798"/>
                </a:cubicBezTo>
                <a:cubicBezTo>
                  <a:pt x="693" y="923"/>
                  <a:pt x="676" y="872"/>
                  <a:pt x="745" y="918"/>
                </a:cubicBezTo>
                <a:cubicBezTo>
                  <a:pt x="776" y="965"/>
                  <a:pt x="803" y="1015"/>
                  <a:pt x="835" y="1062"/>
                </a:cubicBezTo>
                <a:cubicBezTo>
                  <a:pt x="849" y="1082"/>
                  <a:pt x="853" y="1102"/>
                  <a:pt x="877" y="1110"/>
                </a:cubicBezTo>
                <a:cubicBezTo>
                  <a:pt x="887" y="1141"/>
                  <a:pt x="904" y="1158"/>
                  <a:pt x="931" y="1176"/>
                </a:cubicBezTo>
                <a:cubicBezTo>
                  <a:pt x="924" y="1148"/>
                  <a:pt x="925" y="1138"/>
                  <a:pt x="901" y="1122"/>
                </a:cubicBezTo>
                <a:cubicBezTo>
                  <a:pt x="900" y="1118"/>
                  <a:pt x="883" y="1069"/>
                  <a:pt x="883" y="1068"/>
                </a:cubicBezTo>
                <a:cubicBezTo>
                  <a:pt x="881" y="1062"/>
                  <a:pt x="877" y="1050"/>
                  <a:pt x="877" y="1050"/>
                </a:cubicBezTo>
                <a:cubicBezTo>
                  <a:pt x="921" y="1020"/>
                  <a:pt x="925" y="1077"/>
                  <a:pt x="943" y="1104"/>
                </a:cubicBezTo>
                <a:cubicBezTo>
                  <a:pt x="952" y="1117"/>
                  <a:pt x="964" y="1127"/>
                  <a:pt x="973" y="1140"/>
                </a:cubicBezTo>
                <a:cubicBezTo>
                  <a:pt x="982" y="1176"/>
                  <a:pt x="983" y="1172"/>
                  <a:pt x="1003" y="1200"/>
                </a:cubicBezTo>
                <a:cubicBezTo>
                  <a:pt x="1028" y="1235"/>
                  <a:pt x="1010" y="1244"/>
                  <a:pt x="1057" y="1260"/>
                </a:cubicBezTo>
                <a:cubicBezTo>
                  <a:pt x="1087" y="1290"/>
                  <a:pt x="1116" y="1297"/>
                  <a:pt x="1159" y="1302"/>
                </a:cubicBezTo>
                <a:cubicBezTo>
                  <a:pt x="1236" y="1328"/>
                  <a:pt x="1307" y="1366"/>
                  <a:pt x="1381" y="1398"/>
                </a:cubicBezTo>
                <a:cubicBezTo>
                  <a:pt x="1424" y="1416"/>
                  <a:pt x="1431" y="1439"/>
                  <a:pt x="1483" y="1452"/>
                </a:cubicBezTo>
                <a:cubicBezTo>
                  <a:pt x="1497" y="1493"/>
                  <a:pt x="1474" y="1526"/>
                  <a:pt x="1441" y="1548"/>
                </a:cubicBezTo>
                <a:cubicBezTo>
                  <a:pt x="1431" y="1579"/>
                  <a:pt x="1426" y="1586"/>
                  <a:pt x="1441" y="1632"/>
                </a:cubicBezTo>
                <a:cubicBezTo>
                  <a:pt x="1443" y="1638"/>
                  <a:pt x="1453" y="1635"/>
                  <a:pt x="1459" y="1638"/>
                </a:cubicBezTo>
                <a:cubicBezTo>
                  <a:pt x="1465" y="1641"/>
                  <a:pt x="1471" y="1646"/>
                  <a:pt x="1477" y="1650"/>
                </a:cubicBezTo>
                <a:cubicBezTo>
                  <a:pt x="1500" y="1684"/>
                  <a:pt x="1519" y="1722"/>
                  <a:pt x="1537" y="1758"/>
                </a:cubicBezTo>
                <a:cubicBezTo>
                  <a:pt x="1544" y="1771"/>
                  <a:pt x="1543" y="1810"/>
                  <a:pt x="1555" y="1818"/>
                </a:cubicBezTo>
                <a:cubicBezTo>
                  <a:pt x="1565" y="1825"/>
                  <a:pt x="1579" y="1826"/>
                  <a:pt x="1591" y="1830"/>
                </a:cubicBezTo>
                <a:cubicBezTo>
                  <a:pt x="1597" y="1832"/>
                  <a:pt x="1609" y="1836"/>
                  <a:pt x="1609" y="1836"/>
                </a:cubicBezTo>
                <a:cubicBezTo>
                  <a:pt x="1646" y="1891"/>
                  <a:pt x="1624" y="1960"/>
                  <a:pt x="1645" y="2022"/>
                </a:cubicBezTo>
                <a:cubicBezTo>
                  <a:pt x="1647" y="2046"/>
                  <a:pt x="1648" y="2070"/>
                  <a:pt x="1651" y="2094"/>
                </a:cubicBezTo>
                <a:cubicBezTo>
                  <a:pt x="1652" y="2104"/>
                  <a:pt x="1658" y="2114"/>
                  <a:pt x="1657" y="2124"/>
                </a:cubicBezTo>
                <a:cubicBezTo>
                  <a:pt x="1655" y="2137"/>
                  <a:pt x="1627" y="2148"/>
                  <a:pt x="1627" y="2148"/>
                </a:cubicBez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4" name="Arc 191"/>
          <p:cNvSpPr>
            <a:spLocks/>
          </p:cNvSpPr>
          <p:nvPr/>
        </p:nvSpPr>
        <p:spPr bwMode="auto">
          <a:xfrm rot="9538150" flipV="1">
            <a:off x="3566006" y="2551640"/>
            <a:ext cx="2736850" cy="1271588"/>
          </a:xfrm>
          <a:custGeom>
            <a:avLst/>
            <a:gdLst>
              <a:gd name="T0" fmla="*/ 0 w 39991"/>
              <a:gd name="T1" fmla="*/ 2147483646 h 21600"/>
              <a:gd name="T2" fmla="*/ 2147483646 w 39991"/>
              <a:gd name="T3" fmla="*/ 2147483646 h 21600"/>
              <a:gd name="T4" fmla="*/ 2147483646 w 39991"/>
              <a:gd name="T5" fmla="*/ 2147483646 h 21600"/>
              <a:gd name="T6" fmla="*/ 0 60000 65536"/>
              <a:gd name="T7" fmla="*/ 0 60000 65536"/>
              <a:gd name="T8" fmla="*/ 0 60000 65536"/>
              <a:gd name="T9" fmla="*/ 0 w 39991"/>
              <a:gd name="T10" fmla="*/ 0 h 21600"/>
              <a:gd name="T11" fmla="*/ 39991 w 399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9991" h="21600" fill="none" extrusionOk="0">
                <a:moveTo>
                  <a:pt x="0" y="14716"/>
                </a:moveTo>
                <a:cubicBezTo>
                  <a:pt x="2956" y="5923"/>
                  <a:pt x="11197" y="-1"/>
                  <a:pt x="20474" y="-1"/>
                </a:cubicBezTo>
                <a:cubicBezTo>
                  <a:pt x="28818" y="-1"/>
                  <a:pt x="36416" y="4806"/>
                  <a:pt x="39991" y="12345"/>
                </a:cubicBezTo>
              </a:path>
              <a:path w="39991" h="21600" stroke="0" extrusionOk="0">
                <a:moveTo>
                  <a:pt x="0" y="14716"/>
                </a:moveTo>
                <a:cubicBezTo>
                  <a:pt x="2956" y="5923"/>
                  <a:pt x="11197" y="-1"/>
                  <a:pt x="20474" y="-1"/>
                </a:cubicBezTo>
                <a:cubicBezTo>
                  <a:pt x="28818" y="-1"/>
                  <a:pt x="36416" y="4806"/>
                  <a:pt x="39991" y="12345"/>
                </a:cubicBezTo>
                <a:lnTo>
                  <a:pt x="20474" y="21600"/>
                </a:lnTo>
                <a:lnTo>
                  <a:pt x="0" y="14716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prstDash val="sysDot"/>
            <a:round/>
            <a:headEnd type="triangle" w="sm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5" name="Arc 192"/>
          <p:cNvSpPr>
            <a:spLocks/>
          </p:cNvSpPr>
          <p:nvPr/>
        </p:nvSpPr>
        <p:spPr bwMode="auto">
          <a:xfrm rot="9538150" flipV="1">
            <a:off x="3645281" y="2735414"/>
            <a:ext cx="2311400" cy="674687"/>
          </a:xfrm>
          <a:custGeom>
            <a:avLst/>
            <a:gdLst>
              <a:gd name="T0" fmla="*/ 0 w 33762"/>
              <a:gd name="T1" fmla="*/ 163438397 h 21600"/>
              <a:gd name="T2" fmla="*/ 2147483646 w 33762"/>
              <a:gd name="T3" fmla="*/ 376247077 h 21600"/>
              <a:gd name="T4" fmla="*/ 2147483646 w 33762"/>
              <a:gd name="T5" fmla="*/ 658265087 h 21600"/>
              <a:gd name="T6" fmla="*/ 0 60000 65536"/>
              <a:gd name="T7" fmla="*/ 0 60000 65536"/>
              <a:gd name="T8" fmla="*/ 0 60000 65536"/>
              <a:gd name="T9" fmla="*/ 0 w 33762"/>
              <a:gd name="T10" fmla="*/ 0 h 21600"/>
              <a:gd name="T11" fmla="*/ 33762 w 337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62" h="21600" fill="none" extrusionOk="0">
                <a:moveTo>
                  <a:pt x="0" y="5363"/>
                </a:moveTo>
                <a:cubicBezTo>
                  <a:pt x="3940" y="1906"/>
                  <a:pt x="9003" y="-1"/>
                  <a:pt x="14245" y="-1"/>
                </a:cubicBezTo>
                <a:cubicBezTo>
                  <a:pt x="22589" y="-1"/>
                  <a:pt x="30187" y="4806"/>
                  <a:pt x="33762" y="12345"/>
                </a:cubicBezTo>
              </a:path>
              <a:path w="33762" h="21600" stroke="0" extrusionOk="0">
                <a:moveTo>
                  <a:pt x="0" y="5363"/>
                </a:moveTo>
                <a:cubicBezTo>
                  <a:pt x="3940" y="1906"/>
                  <a:pt x="9003" y="-1"/>
                  <a:pt x="14245" y="-1"/>
                </a:cubicBezTo>
                <a:cubicBezTo>
                  <a:pt x="22589" y="-1"/>
                  <a:pt x="30187" y="4806"/>
                  <a:pt x="33762" y="12345"/>
                </a:cubicBezTo>
                <a:lnTo>
                  <a:pt x="14245" y="21600"/>
                </a:lnTo>
                <a:lnTo>
                  <a:pt x="0" y="5363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sm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88" name="Arc 195"/>
          <p:cNvSpPr>
            <a:spLocks/>
          </p:cNvSpPr>
          <p:nvPr/>
        </p:nvSpPr>
        <p:spPr bwMode="auto">
          <a:xfrm rot="12011476" flipH="1" flipV="1">
            <a:off x="2181779" y="2455622"/>
            <a:ext cx="1681292" cy="1132356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0" y="9358"/>
                </a:moveTo>
                <a:cubicBezTo>
                  <a:pt x="4030" y="3499"/>
                  <a:pt x="10685" y="-1"/>
                  <a:pt x="17796" y="-1"/>
                </a:cubicBezTo>
                <a:cubicBezTo>
                  <a:pt x="26140" y="-1"/>
                  <a:pt x="33738" y="4806"/>
                  <a:pt x="37313" y="12345"/>
                </a:cubicBezTo>
              </a:path>
              <a:path w="37313" h="21600" stroke="0" extrusionOk="0">
                <a:moveTo>
                  <a:pt x="0" y="9358"/>
                </a:moveTo>
                <a:cubicBezTo>
                  <a:pt x="4030" y="3499"/>
                  <a:pt x="10685" y="-1"/>
                  <a:pt x="17796" y="-1"/>
                </a:cubicBezTo>
                <a:cubicBezTo>
                  <a:pt x="26140" y="-1"/>
                  <a:pt x="33738" y="4806"/>
                  <a:pt x="37313" y="12345"/>
                </a:cubicBezTo>
                <a:lnTo>
                  <a:pt x="17796" y="21600"/>
                </a:lnTo>
                <a:lnTo>
                  <a:pt x="0" y="9358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sm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0" name="Arc 197"/>
          <p:cNvSpPr>
            <a:spLocks/>
          </p:cNvSpPr>
          <p:nvPr/>
        </p:nvSpPr>
        <p:spPr bwMode="auto">
          <a:xfrm rot="-10623701" flipH="1" flipV="1">
            <a:off x="1627188" y="2627329"/>
            <a:ext cx="2338387" cy="1042987"/>
          </a:xfrm>
          <a:custGeom>
            <a:avLst/>
            <a:gdLst>
              <a:gd name="T0" fmla="*/ 0 w 32646"/>
              <a:gd name="T1" fmla="*/ 500772535 h 21600"/>
              <a:gd name="T2" fmla="*/ 2147483646 w 32646"/>
              <a:gd name="T3" fmla="*/ 1389961010 h 21600"/>
              <a:gd name="T4" fmla="*/ 2147483646 w 32646"/>
              <a:gd name="T5" fmla="*/ 2147483646 h 21600"/>
              <a:gd name="T6" fmla="*/ 0 60000 65536"/>
              <a:gd name="T7" fmla="*/ 0 60000 65536"/>
              <a:gd name="T8" fmla="*/ 0 60000 65536"/>
              <a:gd name="T9" fmla="*/ 0 w 32646"/>
              <a:gd name="T10" fmla="*/ 0 h 21600"/>
              <a:gd name="T11" fmla="*/ 32646 w 32646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2646" h="21600" fill="none" extrusionOk="0">
                <a:moveTo>
                  <a:pt x="0" y="4448"/>
                </a:moveTo>
                <a:cubicBezTo>
                  <a:pt x="3768" y="1563"/>
                  <a:pt x="8382" y="-1"/>
                  <a:pt x="13129" y="-1"/>
                </a:cubicBezTo>
                <a:cubicBezTo>
                  <a:pt x="21473" y="-1"/>
                  <a:pt x="29071" y="4806"/>
                  <a:pt x="32646" y="12345"/>
                </a:cubicBezTo>
              </a:path>
              <a:path w="32646" h="21600" stroke="0" extrusionOk="0">
                <a:moveTo>
                  <a:pt x="0" y="4448"/>
                </a:moveTo>
                <a:cubicBezTo>
                  <a:pt x="3768" y="1563"/>
                  <a:pt x="8382" y="-1"/>
                  <a:pt x="13129" y="-1"/>
                </a:cubicBezTo>
                <a:cubicBezTo>
                  <a:pt x="21473" y="-1"/>
                  <a:pt x="29071" y="4806"/>
                  <a:pt x="32646" y="12345"/>
                </a:cubicBezTo>
                <a:lnTo>
                  <a:pt x="13129" y="21600"/>
                </a:lnTo>
                <a:lnTo>
                  <a:pt x="0" y="4448"/>
                </a:lnTo>
                <a:close/>
              </a:path>
            </a:pathLst>
          </a:custGeom>
          <a:noFill/>
          <a:ln w="28575">
            <a:solidFill>
              <a:srgbClr val="805FD1"/>
            </a:solidFill>
            <a:round/>
            <a:headEnd type="triangle" w="sm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1" name="Arc 198"/>
          <p:cNvSpPr>
            <a:spLocks/>
          </p:cNvSpPr>
          <p:nvPr/>
        </p:nvSpPr>
        <p:spPr bwMode="auto">
          <a:xfrm rot="-10623701" flipH="1" flipV="1">
            <a:off x="1042988" y="2868629"/>
            <a:ext cx="2890837" cy="596900"/>
          </a:xfrm>
          <a:custGeom>
            <a:avLst/>
            <a:gdLst>
              <a:gd name="T0" fmla="*/ 0 w 34091"/>
              <a:gd name="T1" fmla="*/ 119400864 h 21600"/>
              <a:gd name="T2" fmla="*/ 2147483646 w 34091"/>
              <a:gd name="T3" fmla="*/ 260537537 h 21600"/>
              <a:gd name="T4" fmla="*/ 2147483646 w 34091"/>
              <a:gd name="T5" fmla="*/ 455824039 h 21600"/>
              <a:gd name="T6" fmla="*/ 0 60000 65536"/>
              <a:gd name="T7" fmla="*/ 0 60000 65536"/>
              <a:gd name="T8" fmla="*/ 0 60000 65536"/>
              <a:gd name="T9" fmla="*/ 0 w 34091"/>
              <a:gd name="T10" fmla="*/ 0 h 21600"/>
              <a:gd name="T11" fmla="*/ 34091 w 34091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091" h="21600" fill="none" extrusionOk="0">
                <a:moveTo>
                  <a:pt x="-1" y="5657"/>
                </a:moveTo>
                <a:cubicBezTo>
                  <a:pt x="3981" y="2018"/>
                  <a:pt x="9179" y="-1"/>
                  <a:pt x="14574" y="-1"/>
                </a:cubicBezTo>
                <a:cubicBezTo>
                  <a:pt x="22918" y="-1"/>
                  <a:pt x="30516" y="4806"/>
                  <a:pt x="34091" y="12345"/>
                </a:cubicBezTo>
              </a:path>
              <a:path w="34091" h="21600" stroke="0" extrusionOk="0">
                <a:moveTo>
                  <a:pt x="-1" y="5657"/>
                </a:moveTo>
                <a:cubicBezTo>
                  <a:pt x="3981" y="2018"/>
                  <a:pt x="9179" y="-1"/>
                  <a:pt x="14574" y="-1"/>
                </a:cubicBezTo>
                <a:cubicBezTo>
                  <a:pt x="22918" y="-1"/>
                  <a:pt x="30516" y="4806"/>
                  <a:pt x="34091" y="12345"/>
                </a:cubicBezTo>
                <a:lnTo>
                  <a:pt x="14574" y="21600"/>
                </a:lnTo>
                <a:lnTo>
                  <a:pt x="-1" y="5657"/>
                </a:lnTo>
                <a:close/>
              </a:path>
            </a:pathLst>
          </a:custGeom>
          <a:noFill/>
          <a:ln w="28575">
            <a:solidFill>
              <a:srgbClr val="805FD1"/>
            </a:solidFill>
            <a:round/>
            <a:headEnd type="triangle" w="sm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93" name="Oval 200"/>
          <p:cNvSpPr>
            <a:spLocks noChangeArrowheads="1"/>
          </p:cNvSpPr>
          <p:nvPr/>
        </p:nvSpPr>
        <p:spPr bwMode="auto">
          <a:xfrm>
            <a:off x="1633538" y="3705241"/>
            <a:ext cx="120650" cy="12065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4" name="Oval 201"/>
          <p:cNvSpPr>
            <a:spLocks noChangeArrowheads="1"/>
          </p:cNvSpPr>
          <p:nvPr/>
        </p:nvSpPr>
        <p:spPr bwMode="auto">
          <a:xfrm>
            <a:off x="1976438" y="3209941"/>
            <a:ext cx="120650" cy="12065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5" name="Oval 202"/>
          <p:cNvSpPr>
            <a:spLocks noChangeArrowheads="1"/>
          </p:cNvSpPr>
          <p:nvPr/>
        </p:nvSpPr>
        <p:spPr bwMode="auto">
          <a:xfrm>
            <a:off x="1128713" y="2889266"/>
            <a:ext cx="120650" cy="1206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6" name="Oval 203"/>
          <p:cNvSpPr>
            <a:spLocks noChangeArrowheads="1"/>
          </p:cNvSpPr>
          <p:nvPr/>
        </p:nvSpPr>
        <p:spPr bwMode="auto">
          <a:xfrm>
            <a:off x="6199188" y="2214579"/>
            <a:ext cx="120650" cy="12065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7" name="Oval 204"/>
          <p:cNvSpPr>
            <a:spLocks noChangeArrowheads="1"/>
          </p:cNvSpPr>
          <p:nvPr/>
        </p:nvSpPr>
        <p:spPr bwMode="auto">
          <a:xfrm>
            <a:off x="6762750" y="2476516"/>
            <a:ext cx="120650" cy="120650"/>
          </a:xfrm>
          <a:prstGeom prst="ellipse">
            <a:avLst/>
          </a:prstGeom>
          <a:solidFill>
            <a:srgbClr val="FFCC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98" name="Oval 205"/>
          <p:cNvSpPr>
            <a:spLocks noChangeArrowheads="1"/>
          </p:cNvSpPr>
          <p:nvPr/>
        </p:nvSpPr>
        <p:spPr bwMode="auto">
          <a:xfrm>
            <a:off x="7164388" y="3565541"/>
            <a:ext cx="120650" cy="12065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 eaLnBrk="1" latinLnBrk="1" hangingPunct="1"/>
            <a:endParaRPr kumimoji="1" lang="zh-CN" altLang="en-US" sz="2400">
              <a:latin typeface="Times New Roman" pitchFamily="18" charset="0"/>
              <a:ea typeface="Gulim" pitchFamily="34" charset="-127"/>
            </a:endParaRPr>
          </a:p>
        </p:txBody>
      </p:sp>
      <p:sp>
        <p:nvSpPr>
          <p:cNvPr id="99" name="Oval 206"/>
          <p:cNvSpPr>
            <a:spLocks noChangeArrowheads="1"/>
          </p:cNvSpPr>
          <p:nvPr/>
        </p:nvSpPr>
        <p:spPr bwMode="auto">
          <a:xfrm>
            <a:off x="3833813" y="4872054"/>
            <a:ext cx="120650" cy="120650"/>
          </a:xfrm>
          <a:prstGeom prst="ellipse">
            <a:avLst/>
          </a:prstGeom>
          <a:solidFill>
            <a:srgbClr val="FF6600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0" name="Oval 207"/>
          <p:cNvSpPr>
            <a:spLocks noChangeArrowheads="1"/>
          </p:cNvSpPr>
          <p:nvPr/>
        </p:nvSpPr>
        <p:spPr bwMode="auto">
          <a:xfrm>
            <a:off x="1824038" y="2830529"/>
            <a:ext cx="120650" cy="120650"/>
          </a:xfrm>
          <a:prstGeom prst="ellipse">
            <a:avLst/>
          </a:prstGeom>
          <a:solidFill>
            <a:srgbClr val="CCCC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endParaRPr lang="zh-CN" altLang="en-US"/>
          </a:p>
        </p:txBody>
      </p:sp>
      <p:sp>
        <p:nvSpPr>
          <p:cNvPr id="101" name="Text Box 208"/>
          <p:cNvSpPr txBox="1">
            <a:spLocks noChangeArrowheads="1"/>
          </p:cNvSpPr>
          <p:nvPr/>
        </p:nvSpPr>
        <p:spPr bwMode="auto">
          <a:xfrm>
            <a:off x="1754188" y="2347929"/>
            <a:ext cx="827087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>
                <a:solidFill>
                  <a:srgbClr val="FFFFFF"/>
                </a:solidFill>
                <a:ea typeface="Gulim" pitchFamily="34" charset="-127"/>
              </a:rPr>
              <a:t>EUROPE</a:t>
            </a:r>
          </a:p>
        </p:txBody>
      </p:sp>
      <p:sp>
        <p:nvSpPr>
          <p:cNvPr id="102" name="Text Box 209"/>
          <p:cNvSpPr txBox="1">
            <a:spLocks noChangeArrowheads="1"/>
          </p:cNvSpPr>
          <p:nvPr/>
        </p:nvSpPr>
        <p:spPr bwMode="auto">
          <a:xfrm>
            <a:off x="3597275" y="2373329"/>
            <a:ext cx="5476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>
                <a:solidFill>
                  <a:srgbClr val="FFFFFF"/>
                </a:solidFill>
                <a:ea typeface="Gulim" pitchFamily="34" charset="-127"/>
              </a:rPr>
              <a:t>ASIA</a:t>
            </a:r>
          </a:p>
        </p:txBody>
      </p:sp>
      <p:sp>
        <p:nvSpPr>
          <p:cNvPr id="103" name="Text Box 210"/>
          <p:cNvSpPr txBox="1">
            <a:spLocks noChangeArrowheads="1"/>
          </p:cNvSpPr>
          <p:nvPr/>
        </p:nvSpPr>
        <p:spPr bwMode="auto">
          <a:xfrm>
            <a:off x="6745288" y="2716229"/>
            <a:ext cx="10890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>
                <a:solidFill>
                  <a:srgbClr val="FFFFFF"/>
                </a:solidFill>
                <a:ea typeface="Gulim" pitchFamily="34" charset="-127"/>
              </a:rPr>
              <a:t>N. AMERICA</a:t>
            </a:r>
          </a:p>
        </p:txBody>
      </p:sp>
      <p:sp>
        <p:nvSpPr>
          <p:cNvPr id="104" name="Text Box 211"/>
          <p:cNvSpPr txBox="1">
            <a:spLocks noChangeArrowheads="1"/>
          </p:cNvSpPr>
          <p:nvPr/>
        </p:nvSpPr>
        <p:spPr bwMode="auto">
          <a:xfrm>
            <a:off x="7718425" y="4057666"/>
            <a:ext cx="10810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>
                <a:solidFill>
                  <a:srgbClr val="FFFFFF"/>
                </a:solidFill>
                <a:ea typeface="Gulim" pitchFamily="34" charset="-127"/>
              </a:rPr>
              <a:t>S. AMERICA</a:t>
            </a:r>
          </a:p>
        </p:txBody>
      </p:sp>
      <p:sp>
        <p:nvSpPr>
          <p:cNvPr id="105" name="Text Box 212"/>
          <p:cNvSpPr txBox="1">
            <a:spLocks noChangeArrowheads="1"/>
          </p:cNvSpPr>
          <p:nvPr/>
        </p:nvSpPr>
        <p:spPr bwMode="auto">
          <a:xfrm>
            <a:off x="3824288" y="4600591"/>
            <a:ext cx="8858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>
                <a:solidFill>
                  <a:srgbClr val="FFFFFF"/>
                </a:solidFill>
                <a:ea typeface="Gulim" pitchFamily="34" charset="-127"/>
              </a:rPr>
              <a:t>OCEANIA</a:t>
            </a:r>
          </a:p>
        </p:txBody>
      </p:sp>
      <p:sp>
        <p:nvSpPr>
          <p:cNvPr id="106" name="Text Box 213"/>
          <p:cNvSpPr txBox="1">
            <a:spLocks noChangeArrowheads="1"/>
          </p:cNvSpPr>
          <p:nvPr/>
        </p:nvSpPr>
        <p:spPr bwMode="auto">
          <a:xfrm>
            <a:off x="1182688" y="3779854"/>
            <a:ext cx="75882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latinLnBrk="1" hangingPunct="1"/>
            <a:r>
              <a:rPr kumimoji="1" lang="en-US" altLang="ko-KR" sz="1200" b="1">
                <a:solidFill>
                  <a:srgbClr val="FFFFFF"/>
                </a:solidFill>
                <a:ea typeface="Gulim" pitchFamily="34" charset="-127"/>
              </a:rPr>
              <a:t>AFRICA</a:t>
            </a:r>
          </a:p>
        </p:txBody>
      </p:sp>
      <p:sp>
        <p:nvSpPr>
          <p:cNvPr id="108" name="TextBox 106"/>
          <p:cNvSpPr txBox="1">
            <a:spLocks noChangeArrowheads="1"/>
          </p:cNvSpPr>
          <p:nvPr/>
        </p:nvSpPr>
        <p:spPr bwMode="auto">
          <a:xfrm>
            <a:off x="428596" y="5643578"/>
            <a:ext cx="79533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en-US" sz="2400" b="1" u="sng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>“6</a:t>
            </a:r>
            <a:r>
              <a:rPr lang="zh-CN" altLang="en-US" sz="2400" b="1" u="sng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>个城市，</a:t>
            </a:r>
            <a:r>
              <a:rPr lang="en-US" altLang="zh-CN" sz="2400" b="1" u="sng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>3</a:t>
            </a:r>
            <a:r>
              <a:rPr lang="zh-CN" altLang="en-US" sz="2400" b="1" u="sng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>个国家，</a:t>
            </a:r>
            <a:r>
              <a:rPr lang="en-US" altLang="zh-CN" sz="2400" b="1" u="sng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>10</a:t>
            </a:r>
            <a:r>
              <a:rPr lang="zh-CN" altLang="en-US" sz="2400" b="1" u="sng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>大产业园，</a:t>
            </a:r>
            <a:r>
              <a:rPr lang="en-US" altLang="zh-CN" sz="2400" b="1" u="sng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>30</a:t>
            </a:r>
            <a:r>
              <a:rPr lang="zh-CN" altLang="en-US" sz="2400" b="1" u="sng">
                <a:solidFill>
                  <a:srgbClr val="FF0000"/>
                </a:solidFill>
                <a:latin typeface="华文黑体"/>
                <a:ea typeface="华文黑体"/>
                <a:cs typeface="华文黑体"/>
              </a:rPr>
              <a:t>个子公司</a:t>
            </a:r>
            <a:endParaRPr lang="en-US" sz="2400" b="1" u="sng">
              <a:solidFill>
                <a:srgbClr val="FF0000"/>
              </a:solidFill>
              <a:latin typeface="华文黑体"/>
              <a:ea typeface="华文黑体"/>
              <a:cs typeface="华文黑体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71406" y="857232"/>
            <a:ext cx="22860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产业</a:t>
            </a:r>
            <a:r>
              <a:rPr lang="zh-CN" altLang="en-US" sz="400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分布</a:t>
            </a:r>
          </a:p>
        </p:txBody>
      </p:sp>
      <p:sp>
        <p:nvSpPr>
          <p:cNvPr id="115" name="Arc 192"/>
          <p:cNvSpPr>
            <a:spLocks/>
          </p:cNvSpPr>
          <p:nvPr/>
        </p:nvSpPr>
        <p:spPr bwMode="auto">
          <a:xfrm rot="9538150" flipV="1">
            <a:off x="3694829" y="2420199"/>
            <a:ext cx="1440543" cy="1500376"/>
          </a:xfrm>
          <a:custGeom>
            <a:avLst/>
            <a:gdLst>
              <a:gd name="T0" fmla="*/ 0 w 33762"/>
              <a:gd name="T1" fmla="*/ 163438397 h 21600"/>
              <a:gd name="T2" fmla="*/ 2147483646 w 33762"/>
              <a:gd name="T3" fmla="*/ 376247077 h 21600"/>
              <a:gd name="T4" fmla="*/ 2147483646 w 33762"/>
              <a:gd name="T5" fmla="*/ 658265087 h 21600"/>
              <a:gd name="T6" fmla="*/ 0 60000 65536"/>
              <a:gd name="T7" fmla="*/ 0 60000 65536"/>
              <a:gd name="T8" fmla="*/ 0 60000 65536"/>
              <a:gd name="T9" fmla="*/ 0 w 33762"/>
              <a:gd name="T10" fmla="*/ 0 h 21600"/>
              <a:gd name="T11" fmla="*/ 33762 w 33762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3762" h="21600" fill="none" extrusionOk="0">
                <a:moveTo>
                  <a:pt x="0" y="5363"/>
                </a:moveTo>
                <a:cubicBezTo>
                  <a:pt x="3940" y="1906"/>
                  <a:pt x="9003" y="-1"/>
                  <a:pt x="14245" y="-1"/>
                </a:cubicBezTo>
                <a:cubicBezTo>
                  <a:pt x="22589" y="-1"/>
                  <a:pt x="30187" y="4806"/>
                  <a:pt x="33762" y="12345"/>
                </a:cubicBezTo>
              </a:path>
              <a:path w="33762" h="21600" stroke="0" extrusionOk="0">
                <a:moveTo>
                  <a:pt x="0" y="5363"/>
                </a:moveTo>
                <a:cubicBezTo>
                  <a:pt x="3940" y="1906"/>
                  <a:pt x="9003" y="-1"/>
                  <a:pt x="14245" y="-1"/>
                </a:cubicBezTo>
                <a:cubicBezTo>
                  <a:pt x="22589" y="-1"/>
                  <a:pt x="30187" y="4806"/>
                  <a:pt x="33762" y="12345"/>
                </a:cubicBezTo>
                <a:lnTo>
                  <a:pt x="14245" y="21600"/>
                </a:lnTo>
                <a:lnTo>
                  <a:pt x="0" y="5363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sm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7" name="Arc 195"/>
          <p:cNvSpPr>
            <a:spLocks/>
          </p:cNvSpPr>
          <p:nvPr/>
        </p:nvSpPr>
        <p:spPr bwMode="auto">
          <a:xfrm rot="6687969" flipH="1" flipV="1">
            <a:off x="3195462" y="3224029"/>
            <a:ext cx="627696" cy="688320"/>
          </a:xfrm>
          <a:custGeom>
            <a:avLst/>
            <a:gdLst>
              <a:gd name="T0" fmla="*/ 0 w 37313"/>
              <a:gd name="T1" fmla="*/ 2147483646 h 21600"/>
              <a:gd name="T2" fmla="*/ 2147483646 w 37313"/>
              <a:gd name="T3" fmla="*/ 2147483646 h 21600"/>
              <a:gd name="T4" fmla="*/ 2147483646 w 37313"/>
              <a:gd name="T5" fmla="*/ 2147483646 h 21600"/>
              <a:gd name="T6" fmla="*/ 0 60000 65536"/>
              <a:gd name="T7" fmla="*/ 0 60000 65536"/>
              <a:gd name="T8" fmla="*/ 0 60000 65536"/>
              <a:gd name="T9" fmla="*/ 0 w 37313"/>
              <a:gd name="T10" fmla="*/ 0 h 21600"/>
              <a:gd name="T11" fmla="*/ 37313 w 37313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7313" h="21600" fill="none" extrusionOk="0">
                <a:moveTo>
                  <a:pt x="0" y="9358"/>
                </a:moveTo>
                <a:cubicBezTo>
                  <a:pt x="4030" y="3499"/>
                  <a:pt x="10685" y="-1"/>
                  <a:pt x="17796" y="-1"/>
                </a:cubicBezTo>
                <a:cubicBezTo>
                  <a:pt x="26140" y="-1"/>
                  <a:pt x="33738" y="4806"/>
                  <a:pt x="37313" y="12345"/>
                </a:cubicBezTo>
              </a:path>
              <a:path w="37313" h="21600" stroke="0" extrusionOk="0">
                <a:moveTo>
                  <a:pt x="0" y="9358"/>
                </a:moveTo>
                <a:cubicBezTo>
                  <a:pt x="4030" y="3499"/>
                  <a:pt x="10685" y="-1"/>
                  <a:pt x="17796" y="-1"/>
                </a:cubicBezTo>
                <a:cubicBezTo>
                  <a:pt x="26140" y="-1"/>
                  <a:pt x="33738" y="4806"/>
                  <a:pt x="37313" y="12345"/>
                </a:cubicBezTo>
                <a:lnTo>
                  <a:pt x="17796" y="21600"/>
                </a:lnTo>
                <a:lnTo>
                  <a:pt x="0" y="9358"/>
                </a:lnTo>
                <a:close/>
              </a:path>
            </a:pathLst>
          </a:custGeom>
          <a:noFill/>
          <a:ln w="28575">
            <a:solidFill>
              <a:srgbClr val="FF6600"/>
            </a:solidFill>
            <a:round/>
            <a:headEnd type="triangle" w="sm" len="lg"/>
            <a:tailEnd/>
          </a:ln>
        </p:spPr>
        <p:txBody>
          <a:bodyPr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84" grpId="0" animBg="1"/>
      <p:bldP spid="85" grpId="0" animBg="1"/>
      <p:bldP spid="88" grpId="0" animBg="1"/>
      <p:bldP spid="108" grpId="0"/>
      <p:bldP spid="115" grpId="0" animBg="1"/>
      <p:bldP spid="1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5984" y="142852"/>
            <a:ext cx="6858016" cy="714380"/>
          </a:xfrm>
        </p:spPr>
        <p:txBody>
          <a:bodyPr/>
          <a:lstStyle/>
          <a:p>
            <a:r>
              <a:rPr lang="zh-CN" altLang="en-US"/>
              <a:t>亿和战略</a:t>
            </a:r>
            <a:endParaRPr lang="zh-CN" altLang="en-US" dirty="0"/>
          </a:p>
        </p:txBody>
      </p:sp>
      <p:grpSp>
        <p:nvGrpSpPr>
          <p:cNvPr id="169" name="组合 168"/>
          <p:cNvGrpSpPr/>
          <p:nvPr/>
        </p:nvGrpSpPr>
        <p:grpSpPr>
          <a:xfrm>
            <a:off x="1044575" y="1943112"/>
            <a:ext cx="7042150" cy="3200400"/>
            <a:chOff x="1044575" y="1943112"/>
            <a:chExt cx="7042150" cy="3200400"/>
          </a:xfrm>
        </p:grpSpPr>
        <p:sp>
          <p:nvSpPr>
            <p:cNvPr id="24" name="Oval 4"/>
            <p:cNvSpPr>
              <a:spLocks noChangeArrowheads="1"/>
            </p:cNvSpPr>
            <p:nvPr/>
          </p:nvSpPr>
          <p:spPr bwMode="auto">
            <a:xfrm>
              <a:off x="3573463" y="4305312"/>
              <a:ext cx="1968500" cy="83820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b="1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25" name="Oval 5"/>
            <p:cNvSpPr>
              <a:spLocks noChangeArrowheads="1"/>
            </p:cNvSpPr>
            <p:nvPr/>
          </p:nvSpPr>
          <p:spPr bwMode="auto">
            <a:xfrm>
              <a:off x="5683250" y="4305312"/>
              <a:ext cx="1968500" cy="83820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b="1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26" name="Oval 6"/>
            <p:cNvSpPr>
              <a:spLocks noChangeArrowheads="1"/>
            </p:cNvSpPr>
            <p:nvPr/>
          </p:nvSpPr>
          <p:spPr bwMode="auto">
            <a:xfrm>
              <a:off x="1463675" y="4305312"/>
              <a:ext cx="1968500" cy="838200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45E7A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zh-CN" altLang="en-US" b="1">
                <a:solidFill>
                  <a:srgbClr val="000000"/>
                </a:solidFill>
                <a:ea typeface="华文细黑" pitchFamily="2" charset="-122"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gray">
            <a:xfrm>
              <a:off x="1044575" y="1943112"/>
              <a:ext cx="2416175" cy="2847975"/>
            </a:xfrm>
            <a:custGeom>
              <a:avLst/>
              <a:gdLst>
                <a:gd name="T0" fmla="*/ 2147483646 w 1105"/>
                <a:gd name="T1" fmla="*/ 2147483646 h 1295"/>
                <a:gd name="T2" fmla="*/ 2147483646 w 1105"/>
                <a:gd name="T3" fmla="*/ 918939269 h 1295"/>
                <a:gd name="T4" fmla="*/ 2147483646 w 1105"/>
                <a:gd name="T5" fmla="*/ 0 h 1295"/>
                <a:gd name="T6" fmla="*/ 0 w 1105"/>
                <a:gd name="T7" fmla="*/ 2147483646 h 1295"/>
                <a:gd name="T8" fmla="*/ 2147483646 w 1105"/>
                <a:gd name="T9" fmla="*/ 2147483646 h 1295"/>
                <a:gd name="T10" fmla="*/ 2147483646 w 1105"/>
                <a:gd name="T11" fmla="*/ 2147483646 h 1295"/>
                <a:gd name="T12" fmla="*/ 2147483646 w 1105"/>
                <a:gd name="T13" fmla="*/ 2147483646 h 12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1295">
                  <a:moveTo>
                    <a:pt x="915" y="648"/>
                  </a:moveTo>
                  <a:cubicBezTo>
                    <a:pt x="915" y="469"/>
                    <a:pt x="987" y="307"/>
                    <a:pt x="1105" y="190"/>
                  </a:cubicBezTo>
                  <a:cubicBezTo>
                    <a:pt x="988" y="73"/>
                    <a:pt x="826" y="0"/>
                    <a:pt x="647" y="0"/>
                  </a:cubicBezTo>
                  <a:cubicBezTo>
                    <a:pt x="289" y="0"/>
                    <a:pt x="0" y="290"/>
                    <a:pt x="0" y="648"/>
                  </a:cubicBezTo>
                  <a:cubicBezTo>
                    <a:pt x="0" y="1005"/>
                    <a:pt x="289" y="1295"/>
                    <a:pt x="647" y="1295"/>
                  </a:cubicBezTo>
                  <a:cubicBezTo>
                    <a:pt x="826" y="1295"/>
                    <a:pt x="988" y="1223"/>
                    <a:pt x="1105" y="1106"/>
                  </a:cubicBezTo>
                  <a:cubicBezTo>
                    <a:pt x="987" y="988"/>
                    <a:pt x="915" y="827"/>
                    <a:pt x="915" y="6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 w="952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gray">
            <a:xfrm>
              <a:off x="5668963" y="1943112"/>
              <a:ext cx="2417762" cy="2847975"/>
            </a:xfrm>
            <a:custGeom>
              <a:avLst/>
              <a:gdLst>
                <a:gd name="T0" fmla="*/ 909612389 w 1105"/>
                <a:gd name="T1" fmla="*/ 2147483646 h 1295"/>
                <a:gd name="T2" fmla="*/ 0 w 1105"/>
                <a:gd name="T3" fmla="*/ 918939269 h 1295"/>
                <a:gd name="T4" fmla="*/ 2147483646 w 1105"/>
                <a:gd name="T5" fmla="*/ 0 h 1295"/>
                <a:gd name="T6" fmla="*/ 2147483646 w 1105"/>
                <a:gd name="T7" fmla="*/ 2147483646 h 1295"/>
                <a:gd name="T8" fmla="*/ 2147483646 w 1105"/>
                <a:gd name="T9" fmla="*/ 2147483646 h 1295"/>
                <a:gd name="T10" fmla="*/ 0 w 1105"/>
                <a:gd name="T11" fmla="*/ 2147483646 h 1295"/>
                <a:gd name="T12" fmla="*/ 909612389 w 1105"/>
                <a:gd name="T13" fmla="*/ 2147483646 h 129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1295">
                  <a:moveTo>
                    <a:pt x="190" y="648"/>
                  </a:moveTo>
                  <a:cubicBezTo>
                    <a:pt x="190" y="469"/>
                    <a:pt x="117" y="307"/>
                    <a:pt x="0" y="190"/>
                  </a:cubicBezTo>
                  <a:cubicBezTo>
                    <a:pt x="117" y="73"/>
                    <a:pt x="279" y="0"/>
                    <a:pt x="458" y="0"/>
                  </a:cubicBezTo>
                  <a:cubicBezTo>
                    <a:pt x="815" y="0"/>
                    <a:pt x="1105" y="290"/>
                    <a:pt x="1105" y="648"/>
                  </a:cubicBezTo>
                  <a:cubicBezTo>
                    <a:pt x="1105" y="1005"/>
                    <a:pt x="815" y="1295"/>
                    <a:pt x="458" y="1295"/>
                  </a:cubicBezTo>
                  <a:cubicBezTo>
                    <a:pt x="279" y="1295"/>
                    <a:pt x="117" y="1223"/>
                    <a:pt x="0" y="1106"/>
                  </a:cubicBezTo>
                  <a:cubicBezTo>
                    <a:pt x="117" y="988"/>
                    <a:pt x="190" y="827"/>
                    <a:pt x="190" y="648"/>
                  </a:cubicBezTo>
                  <a:close/>
                </a:path>
              </a:pathLst>
            </a:custGeom>
            <a:gradFill rotWithShape="1">
              <a:gsLst>
                <a:gs pos="0">
                  <a:srgbClr val="F8F8F8"/>
                </a:gs>
                <a:gs pos="100000">
                  <a:srgbClr val="C0C0C0"/>
                </a:gs>
              </a:gsLst>
              <a:lin ang="2700000" scaled="1"/>
            </a:gradFill>
            <a:ln w="9525" cap="flat" cmpd="sng">
              <a:solidFill>
                <a:srgbClr val="96969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gray">
            <a:xfrm>
              <a:off x="3563938" y="1943112"/>
              <a:ext cx="2003425" cy="2847975"/>
            </a:xfrm>
            <a:custGeom>
              <a:avLst/>
              <a:gdLst>
                <a:gd name="T0" fmla="*/ 2147483646 w 916"/>
                <a:gd name="T1" fmla="*/ 918939269 h 1295"/>
                <a:gd name="T2" fmla="*/ 2147483646 w 916"/>
                <a:gd name="T3" fmla="*/ 0 h 1295"/>
                <a:gd name="T4" fmla="*/ 0 w 916"/>
                <a:gd name="T5" fmla="*/ 918939269 h 1295"/>
                <a:gd name="T6" fmla="*/ 904100210 w 916"/>
                <a:gd name="T7" fmla="*/ 2147483646 h 1295"/>
                <a:gd name="T8" fmla="*/ 0 w 916"/>
                <a:gd name="T9" fmla="*/ 2147483646 h 1295"/>
                <a:gd name="T10" fmla="*/ 2147483646 w 916"/>
                <a:gd name="T11" fmla="*/ 2147483646 h 1295"/>
                <a:gd name="T12" fmla="*/ 2147483646 w 916"/>
                <a:gd name="T13" fmla="*/ 2147483646 h 1295"/>
                <a:gd name="T14" fmla="*/ 2147483646 w 916"/>
                <a:gd name="T15" fmla="*/ 2147483646 h 1295"/>
                <a:gd name="T16" fmla="*/ 2147483646 w 916"/>
                <a:gd name="T17" fmla="*/ 918939269 h 129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16" h="1295">
                  <a:moveTo>
                    <a:pt x="916" y="190"/>
                  </a:moveTo>
                  <a:cubicBezTo>
                    <a:pt x="798" y="73"/>
                    <a:pt x="636" y="0"/>
                    <a:pt x="457" y="0"/>
                  </a:cubicBezTo>
                  <a:cubicBezTo>
                    <a:pt x="279" y="0"/>
                    <a:pt x="117" y="73"/>
                    <a:pt x="0" y="190"/>
                  </a:cubicBezTo>
                  <a:cubicBezTo>
                    <a:pt x="117" y="307"/>
                    <a:pt x="189" y="469"/>
                    <a:pt x="189" y="648"/>
                  </a:cubicBezTo>
                  <a:cubicBezTo>
                    <a:pt x="189" y="827"/>
                    <a:pt x="117" y="988"/>
                    <a:pt x="0" y="1106"/>
                  </a:cubicBezTo>
                  <a:cubicBezTo>
                    <a:pt x="117" y="1223"/>
                    <a:pt x="279" y="1295"/>
                    <a:pt x="457" y="1295"/>
                  </a:cubicBezTo>
                  <a:cubicBezTo>
                    <a:pt x="636" y="1295"/>
                    <a:pt x="798" y="1222"/>
                    <a:pt x="916" y="1105"/>
                  </a:cubicBezTo>
                  <a:cubicBezTo>
                    <a:pt x="799" y="988"/>
                    <a:pt x="727" y="826"/>
                    <a:pt x="727" y="648"/>
                  </a:cubicBezTo>
                  <a:cubicBezTo>
                    <a:pt x="727" y="469"/>
                    <a:pt x="799" y="308"/>
                    <a:pt x="916" y="19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hlink"/>
                </a:gs>
              </a:gsLst>
              <a:lin ang="2700000" scaled="1"/>
            </a:gradFill>
            <a:ln w="9525" cap="flat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5205413" y="2359037"/>
              <a:ext cx="827087" cy="2014537"/>
            </a:xfrm>
            <a:custGeom>
              <a:avLst/>
              <a:gdLst>
                <a:gd name="T0" fmla="*/ 904859435 w 378"/>
                <a:gd name="T1" fmla="*/ 0 h 915"/>
                <a:gd name="T2" fmla="*/ 0 w 378"/>
                <a:gd name="T3" fmla="*/ 2147483646 h 915"/>
                <a:gd name="T4" fmla="*/ 904859435 w 378"/>
                <a:gd name="T5" fmla="*/ 2147483646 h 915"/>
                <a:gd name="T6" fmla="*/ 1809716681 w 378"/>
                <a:gd name="T7" fmla="*/ 2147483646 h 915"/>
                <a:gd name="T8" fmla="*/ 904859435 w 378"/>
                <a:gd name="T9" fmla="*/ 0 h 9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8" h="915">
                  <a:moveTo>
                    <a:pt x="189" y="0"/>
                  </a:moveTo>
                  <a:cubicBezTo>
                    <a:pt x="72" y="118"/>
                    <a:pt x="0" y="279"/>
                    <a:pt x="0" y="458"/>
                  </a:cubicBezTo>
                  <a:cubicBezTo>
                    <a:pt x="0" y="636"/>
                    <a:pt x="72" y="798"/>
                    <a:pt x="189" y="915"/>
                  </a:cubicBezTo>
                  <a:cubicBezTo>
                    <a:pt x="306" y="798"/>
                    <a:pt x="378" y="636"/>
                    <a:pt x="378" y="458"/>
                  </a:cubicBezTo>
                  <a:cubicBezTo>
                    <a:pt x="378" y="279"/>
                    <a:pt x="306" y="118"/>
                    <a:pt x="189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D4D4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097213" y="2359037"/>
              <a:ext cx="828675" cy="2016125"/>
            </a:xfrm>
            <a:custGeom>
              <a:avLst/>
              <a:gdLst>
                <a:gd name="T0" fmla="*/ 1811879302 w 379"/>
                <a:gd name="T1" fmla="*/ 2147483646 h 916"/>
                <a:gd name="T2" fmla="*/ 908330564 w 379"/>
                <a:gd name="T3" fmla="*/ 0 h 916"/>
                <a:gd name="T4" fmla="*/ 0 w 379"/>
                <a:gd name="T5" fmla="*/ 2147483646 h 916"/>
                <a:gd name="T6" fmla="*/ 908330564 w 379"/>
                <a:gd name="T7" fmla="*/ 2147483646 h 916"/>
                <a:gd name="T8" fmla="*/ 1811879302 w 379"/>
                <a:gd name="T9" fmla="*/ 2147483646 h 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" h="916">
                  <a:moveTo>
                    <a:pt x="379" y="458"/>
                  </a:moveTo>
                  <a:cubicBezTo>
                    <a:pt x="379" y="279"/>
                    <a:pt x="307" y="117"/>
                    <a:pt x="190" y="0"/>
                  </a:cubicBezTo>
                  <a:cubicBezTo>
                    <a:pt x="72" y="117"/>
                    <a:pt x="0" y="279"/>
                    <a:pt x="0" y="458"/>
                  </a:cubicBezTo>
                  <a:cubicBezTo>
                    <a:pt x="0" y="637"/>
                    <a:pt x="72" y="798"/>
                    <a:pt x="190" y="916"/>
                  </a:cubicBezTo>
                  <a:cubicBezTo>
                    <a:pt x="307" y="798"/>
                    <a:pt x="379" y="637"/>
                    <a:pt x="379" y="458"/>
                  </a:cubicBezTo>
                  <a:close/>
                </a:path>
              </a:pathLst>
            </a:custGeom>
            <a:gradFill rotWithShape="1">
              <a:gsLst>
                <a:gs pos="0">
                  <a:srgbClr val="969696"/>
                </a:gs>
                <a:gs pos="100000">
                  <a:srgbClr val="4D4D4D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2" name="Picture 12" descr="图片3副本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24525" y="1962162"/>
              <a:ext cx="2057400" cy="103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13" descr="图片3副本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73188" y="1962162"/>
              <a:ext cx="2057400" cy="1030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3187700" y="2424124"/>
              <a:ext cx="641350" cy="568325"/>
            </a:xfrm>
            <a:custGeom>
              <a:avLst/>
              <a:gdLst>
                <a:gd name="T0" fmla="*/ 601354442 w 343"/>
                <a:gd name="T1" fmla="*/ 0 h 305"/>
                <a:gd name="T2" fmla="*/ 0 w 343"/>
                <a:gd name="T3" fmla="*/ 1058994445 h 305"/>
                <a:gd name="T4" fmla="*/ 1199212310 w 343"/>
                <a:gd name="T5" fmla="*/ 1058994445 h 305"/>
                <a:gd name="T6" fmla="*/ 601354442 w 343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3" h="305">
                  <a:moveTo>
                    <a:pt x="172" y="0"/>
                  </a:moveTo>
                  <a:cubicBezTo>
                    <a:pt x="89" y="83"/>
                    <a:pt x="29" y="188"/>
                    <a:pt x="0" y="305"/>
                  </a:cubicBezTo>
                  <a:cubicBezTo>
                    <a:pt x="343" y="305"/>
                    <a:pt x="343" y="305"/>
                    <a:pt x="343" y="305"/>
                  </a:cubicBezTo>
                  <a:cubicBezTo>
                    <a:pt x="315" y="188"/>
                    <a:pt x="254" y="83"/>
                    <a:pt x="17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5292725" y="2424124"/>
              <a:ext cx="641350" cy="568325"/>
            </a:xfrm>
            <a:custGeom>
              <a:avLst/>
              <a:gdLst>
                <a:gd name="T0" fmla="*/ 601354442 w 343"/>
                <a:gd name="T1" fmla="*/ 0 h 305"/>
                <a:gd name="T2" fmla="*/ 0 w 343"/>
                <a:gd name="T3" fmla="*/ 1058994445 h 305"/>
                <a:gd name="T4" fmla="*/ 1199212310 w 343"/>
                <a:gd name="T5" fmla="*/ 1058994445 h 305"/>
                <a:gd name="T6" fmla="*/ 601354442 w 343"/>
                <a:gd name="T7" fmla="*/ 0 h 30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43" h="305">
                  <a:moveTo>
                    <a:pt x="172" y="0"/>
                  </a:moveTo>
                  <a:cubicBezTo>
                    <a:pt x="89" y="83"/>
                    <a:pt x="29" y="188"/>
                    <a:pt x="0" y="305"/>
                  </a:cubicBezTo>
                  <a:cubicBezTo>
                    <a:pt x="343" y="305"/>
                    <a:pt x="343" y="305"/>
                    <a:pt x="343" y="305"/>
                  </a:cubicBezTo>
                  <a:cubicBezTo>
                    <a:pt x="315" y="188"/>
                    <a:pt x="254" y="83"/>
                    <a:pt x="172" y="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FFFFFF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pic>
          <p:nvPicPr>
            <p:cNvPr id="36" name="Picture 16" descr="图片3副本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60000">
              <a:off x="3578225" y="1944699"/>
              <a:ext cx="20716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7" name="Group 17"/>
            <p:cNvGrpSpPr>
              <a:grpSpLocks/>
            </p:cNvGrpSpPr>
            <p:nvPr/>
          </p:nvGrpSpPr>
          <p:grpSpPr bwMode="auto">
            <a:xfrm rot="-900000" flipH="1" flipV="1">
              <a:off x="5794375" y="4298962"/>
              <a:ext cx="1893888" cy="417512"/>
              <a:chOff x="1565" y="2568"/>
              <a:chExt cx="1118" cy="279"/>
            </a:xfrm>
          </p:grpSpPr>
          <p:sp>
            <p:nvSpPr>
              <p:cNvPr id="38" name="AutoShape 18"/>
              <p:cNvSpPr>
                <a:spLocks noChangeArrowheads="1"/>
              </p:cNvSpPr>
              <p:nvPr/>
            </p:nvSpPr>
            <p:spPr bwMode="lt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  <p:sp>
            <p:nvSpPr>
              <p:cNvPr id="39" name="AutoShape 19"/>
              <p:cNvSpPr>
                <a:spLocks noChangeArrowheads="1"/>
              </p:cNvSpPr>
              <p:nvPr/>
            </p:nvSpPr>
            <p:spPr bwMode="lt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  <p:sp>
            <p:nvSpPr>
              <p:cNvPr id="40" name="AutoShape 20"/>
              <p:cNvSpPr>
                <a:spLocks noChangeArrowheads="1"/>
              </p:cNvSpPr>
              <p:nvPr/>
            </p:nvSpPr>
            <p:spPr bwMode="lt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  <p:sp>
            <p:nvSpPr>
              <p:cNvPr id="41" name="AutoShape 21"/>
              <p:cNvSpPr>
                <a:spLocks noChangeArrowheads="1"/>
              </p:cNvSpPr>
              <p:nvPr/>
            </p:nvSpPr>
            <p:spPr bwMode="lt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</p:grpSp>
        <p:grpSp>
          <p:nvGrpSpPr>
            <p:cNvPr id="42" name="Group 22"/>
            <p:cNvGrpSpPr>
              <a:grpSpLocks/>
            </p:cNvGrpSpPr>
            <p:nvPr/>
          </p:nvGrpSpPr>
          <p:grpSpPr bwMode="auto">
            <a:xfrm rot="-392157" flipH="1" flipV="1">
              <a:off x="1436688" y="4308487"/>
              <a:ext cx="1865312" cy="411162"/>
              <a:chOff x="1565" y="2568"/>
              <a:chExt cx="1118" cy="279"/>
            </a:xfrm>
          </p:grpSpPr>
          <p:sp>
            <p:nvSpPr>
              <p:cNvPr id="43" name="AutoShape 23"/>
              <p:cNvSpPr>
                <a:spLocks noChangeArrowheads="1"/>
              </p:cNvSpPr>
              <p:nvPr/>
            </p:nvSpPr>
            <p:spPr bwMode="lt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  <p:sp>
            <p:nvSpPr>
              <p:cNvPr id="44" name="AutoShape 24"/>
              <p:cNvSpPr>
                <a:spLocks noChangeArrowheads="1"/>
              </p:cNvSpPr>
              <p:nvPr/>
            </p:nvSpPr>
            <p:spPr bwMode="lt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  <p:sp>
            <p:nvSpPr>
              <p:cNvPr id="45" name="AutoShape 25"/>
              <p:cNvSpPr>
                <a:spLocks noChangeArrowheads="1"/>
              </p:cNvSpPr>
              <p:nvPr/>
            </p:nvSpPr>
            <p:spPr bwMode="lt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  <p:sp>
            <p:nvSpPr>
              <p:cNvPr id="46" name="AutoShape 26"/>
              <p:cNvSpPr>
                <a:spLocks noChangeArrowheads="1"/>
              </p:cNvSpPr>
              <p:nvPr/>
            </p:nvSpPr>
            <p:spPr bwMode="lt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</p:grpSp>
        <p:grpSp>
          <p:nvGrpSpPr>
            <p:cNvPr id="47" name="Group 27"/>
            <p:cNvGrpSpPr>
              <a:grpSpLocks/>
            </p:cNvGrpSpPr>
            <p:nvPr/>
          </p:nvGrpSpPr>
          <p:grpSpPr bwMode="auto">
            <a:xfrm rot="-636047" flipH="1" flipV="1">
              <a:off x="3721100" y="4354524"/>
              <a:ext cx="1651000" cy="361950"/>
              <a:chOff x="1565" y="2568"/>
              <a:chExt cx="1118" cy="279"/>
            </a:xfrm>
          </p:grpSpPr>
          <p:sp>
            <p:nvSpPr>
              <p:cNvPr id="48" name="AutoShape 28"/>
              <p:cNvSpPr>
                <a:spLocks noChangeArrowheads="1"/>
              </p:cNvSpPr>
              <p:nvPr/>
            </p:nvSpPr>
            <p:spPr bwMode="ltGray">
              <a:xfrm rot="5263130">
                <a:off x="1859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  <p:sp>
            <p:nvSpPr>
              <p:cNvPr id="49" name="AutoShape 29"/>
              <p:cNvSpPr>
                <a:spLocks noChangeArrowheads="1"/>
              </p:cNvSpPr>
              <p:nvPr/>
            </p:nvSpPr>
            <p:spPr bwMode="ltGray">
              <a:xfrm rot="6078281">
                <a:off x="1995" y="2274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  <p:sp>
            <p:nvSpPr>
              <p:cNvPr id="50" name="AutoShape 30"/>
              <p:cNvSpPr>
                <a:spLocks noChangeArrowheads="1"/>
              </p:cNvSpPr>
              <p:nvPr/>
            </p:nvSpPr>
            <p:spPr bwMode="ltGray">
              <a:xfrm rot="6373927">
                <a:off x="2071" y="229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  <p:sp>
            <p:nvSpPr>
              <p:cNvPr id="51" name="AutoShape 31"/>
              <p:cNvSpPr>
                <a:spLocks noChangeArrowheads="1"/>
              </p:cNvSpPr>
              <p:nvPr/>
            </p:nvSpPr>
            <p:spPr bwMode="ltGray">
              <a:xfrm rot="6906312">
                <a:off x="2161" y="2326"/>
                <a:ext cx="227" cy="816"/>
              </a:xfrm>
              <a:prstGeom prst="moon">
                <a:avLst>
                  <a:gd name="adj" fmla="val 49773"/>
                </a:avLst>
              </a:prstGeom>
              <a:solidFill>
                <a:srgbClr val="F8F8F8">
                  <a:alpha val="3922"/>
                </a:srgb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zh-CN" altLang="en-US" b="1">
                  <a:solidFill>
                    <a:srgbClr val="000000"/>
                  </a:solidFill>
                  <a:ea typeface="华文细黑" pitchFamily="2" charset="-122"/>
                </a:endParaRPr>
              </a:p>
            </p:txBody>
          </p:sp>
        </p:grpSp>
        <p:sp>
          <p:nvSpPr>
            <p:cNvPr id="52" name="Rectangle 32"/>
            <p:cNvSpPr>
              <a:spLocks noChangeArrowheads="1"/>
            </p:cNvSpPr>
            <p:nvPr/>
          </p:nvSpPr>
          <p:spPr bwMode="auto">
            <a:xfrm>
              <a:off x="3473450" y="2376499"/>
              <a:ext cx="2141538" cy="447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zh-CN" altLang="en-US" sz="2100" b="1">
                  <a:solidFill>
                    <a:srgbClr val="FF0000"/>
                  </a:solidFill>
                  <a:latin typeface="华文黑体"/>
                  <a:ea typeface="华文黑体"/>
                  <a:cs typeface="华文黑体"/>
                </a:rPr>
                <a:t>亿和愿景</a:t>
              </a:r>
            </a:p>
          </p:txBody>
        </p:sp>
        <p:sp>
          <p:nvSpPr>
            <p:cNvPr id="53" name="Rectangle 33"/>
            <p:cNvSpPr>
              <a:spLocks noChangeArrowheads="1"/>
            </p:cNvSpPr>
            <p:nvPr/>
          </p:nvSpPr>
          <p:spPr bwMode="auto">
            <a:xfrm>
              <a:off x="1346201" y="2405048"/>
              <a:ext cx="1439849" cy="4303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120000"/>
                </a:lnSpc>
              </a:pPr>
              <a:r>
                <a:rPr lang="zh-CN" altLang="en-US" sz="2000" b="1">
                  <a:solidFill>
                    <a:srgbClr val="000000"/>
                  </a:solidFill>
                  <a:latin typeface="华文黑体"/>
                  <a:ea typeface="华文黑体"/>
                  <a:cs typeface="华文黑体"/>
                </a:rPr>
                <a:t>亿和使命</a:t>
              </a:r>
            </a:p>
          </p:txBody>
        </p:sp>
        <p:sp>
          <p:nvSpPr>
            <p:cNvPr id="56" name="Rectangle 33"/>
            <p:cNvSpPr>
              <a:spLocks noChangeArrowheads="1"/>
            </p:cNvSpPr>
            <p:nvPr/>
          </p:nvSpPr>
          <p:spPr bwMode="auto">
            <a:xfrm>
              <a:off x="5710238" y="2543187"/>
              <a:ext cx="23764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lnSpc>
                  <a:spcPct val="120000"/>
                </a:lnSpc>
              </a:pPr>
              <a:r>
                <a:rPr lang="en-US" altLang="en-US" sz="2000" b="1">
                  <a:solidFill>
                    <a:srgbClr val="000000"/>
                  </a:solidFill>
                  <a:latin typeface="华文黑体"/>
                  <a:ea typeface="华文黑体"/>
                  <a:cs typeface="华文黑体"/>
                </a:rPr>
                <a:t>    </a:t>
              </a:r>
              <a:r>
                <a:rPr lang="zh-CN" altLang="en-US" sz="2000" b="1">
                  <a:solidFill>
                    <a:srgbClr val="000000"/>
                  </a:solidFill>
                  <a:latin typeface="华文黑体"/>
                  <a:ea typeface="华文黑体"/>
                  <a:cs typeface="华文黑体"/>
                </a:rPr>
                <a:t>核心价值观</a:t>
              </a:r>
              <a:endParaRPr lang="en-US" altLang="en-US" sz="2000" b="1">
                <a:solidFill>
                  <a:srgbClr val="000000"/>
                </a:solidFill>
                <a:latin typeface="华文黑体"/>
                <a:ea typeface="华文黑体"/>
                <a:cs typeface="华文黑体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3500430" y="3143248"/>
              <a:ext cx="228601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致力成为全球专业精密智造方案解决商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42976" y="3214686"/>
              <a:ext cx="192882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tx2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用科技改变制造用智造改变未来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429388" y="3071810"/>
              <a:ext cx="128588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客户为本   </a:t>
              </a:r>
              <a:endParaRPr lang="en-US" altLang="zh-CN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zh-CN" altLang="en-US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开放务实  </a:t>
              </a:r>
              <a:endParaRPr lang="en-US" altLang="zh-CN" b="1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r>
                <a:rPr lang="zh-CN" altLang="en-US" b="1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融合共赢</a:t>
              </a:r>
            </a:p>
          </p:txBody>
        </p:sp>
      </p:grpSp>
      <p:grpSp>
        <p:nvGrpSpPr>
          <p:cNvPr id="59" name="Group 3"/>
          <p:cNvGrpSpPr>
            <a:grpSpLocks/>
          </p:cNvGrpSpPr>
          <p:nvPr/>
        </p:nvGrpSpPr>
        <p:grpSpPr bwMode="auto">
          <a:xfrm>
            <a:off x="500034" y="3581420"/>
            <a:ext cx="8137525" cy="2705100"/>
            <a:chOff x="664" y="1951"/>
            <a:chExt cx="4308" cy="2120"/>
          </a:xfrm>
        </p:grpSpPr>
        <p:sp>
          <p:nvSpPr>
            <p:cNvPr id="60" name="Freeform 4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 w 1692"/>
                <a:gd name="T1" fmla="*/ 1 h 2586"/>
                <a:gd name="T2" fmla="*/ 1 w 1692"/>
                <a:gd name="T3" fmla="*/ 1 h 2586"/>
                <a:gd name="T4" fmla="*/ 1 w 1692"/>
                <a:gd name="T5" fmla="*/ 1 h 2586"/>
                <a:gd name="T6" fmla="*/ 1 w 1692"/>
                <a:gd name="T7" fmla="*/ 1 h 2586"/>
                <a:gd name="T8" fmla="*/ 1 w 1692"/>
                <a:gd name="T9" fmla="*/ 1 h 2586"/>
                <a:gd name="T10" fmla="*/ 1 w 1692"/>
                <a:gd name="T11" fmla="*/ 1 h 2586"/>
                <a:gd name="T12" fmla="*/ 1 w 1692"/>
                <a:gd name="T13" fmla="*/ 1 h 2586"/>
                <a:gd name="T14" fmla="*/ 1 w 1692"/>
                <a:gd name="T15" fmla="*/ 1 h 2586"/>
                <a:gd name="T16" fmla="*/ 1 w 1692"/>
                <a:gd name="T17" fmla="*/ 1 h 2586"/>
                <a:gd name="T18" fmla="*/ 1 w 1692"/>
                <a:gd name="T19" fmla="*/ 1 h 2586"/>
                <a:gd name="T20" fmla="*/ 1 w 1692"/>
                <a:gd name="T21" fmla="*/ 1 h 2586"/>
                <a:gd name="T22" fmla="*/ 1 w 1692"/>
                <a:gd name="T23" fmla="*/ 1 h 2586"/>
                <a:gd name="T24" fmla="*/ 1 w 1692"/>
                <a:gd name="T25" fmla="*/ 1 h 2586"/>
                <a:gd name="T26" fmla="*/ 1 w 1692"/>
                <a:gd name="T27" fmla="*/ 1 h 2586"/>
                <a:gd name="T28" fmla="*/ 1 w 1692"/>
                <a:gd name="T29" fmla="*/ 1 h 2586"/>
                <a:gd name="T30" fmla="*/ 1 w 1692"/>
                <a:gd name="T31" fmla="*/ 1 h 2586"/>
                <a:gd name="T32" fmla="*/ 1 w 1692"/>
                <a:gd name="T33" fmla="*/ 1 h 2586"/>
                <a:gd name="T34" fmla="*/ 1 w 1692"/>
                <a:gd name="T35" fmla="*/ 1 h 2586"/>
                <a:gd name="T36" fmla="*/ 1 w 1692"/>
                <a:gd name="T37" fmla="*/ 1 h 2586"/>
                <a:gd name="T38" fmla="*/ 1 w 1692"/>
                <a:gd name="T39" fmla="*/ 1 h 2586"/>
                <a:gd name="T40" fmla="*/ 1 w 1692"/>
                <a:gd name="T41" fmla="*/ 1 h 2586"/>
                <a:gd name="T42" fmla="*/ 1 w 1692"/>
                <a:gd name="T43" fmla="*/ 1 h 2586"/>
                <a:gd name="T44" fmla="*/ 1 w 1692"/>
                <a:gd name="T45" fmla="*/ 1 h 2586"/>
                <a:gd name="T46" fmla="*/ 1 w 1692"/>
                <a:gd name="T47" fmla="*/ 1 h 2586"/>
                <a:gd name="T48" fmla="*/ 1 w 1692"/>
                <a:gd name="T49" fmla="*/ 1 h 2586"/>
                <a:gd name="T50" fmla="*/ 1 w 1692"/>
                <a:gd name="T51" fmla="*/ 1 h 2586"/>
                <a:gd name="T52" fmla="*/ 1 w 1692"/>
                <a:gd name="T53" fmla="*/ 1 h 2586"/>
                <a:gd name="T54" fmla="*/ 1 w 1692"/>
                <a:gd name="T55" fmla="*/ 1 h 2586"/>
                <a:gd name="T56" fmla="*/ 1 w 1692"/>
                <a:gd name="T57" fmla="*/ 1 h 2586"/>
                <a:gd name="T58" fmla="*/ 1 w 1692"/>
                <a:gd name="T59" fmla="*/ 1 h 2586"/>
                <a:gd name="T60" fmla="*/ 1 w 1692"/>
                <a:gd name="T61" fmla="*/ 1 h 2586"/>
                <a:gd name="T62" fmla="*/ 1 w 1692"/>
                <a:gd name="T63" fmla="*/ 1 h 2586"/>
                <a:gd name="T64" fmla="*/ 1 w 1692"/>
                <a:gd name="T65" fmla="*/ 1 h 2586"/>
                <a:gd name="T66" fmla="*/ 1 w 1692"/>
                <a:gd name="T67" fmla="*/ 1 h 2586"/>
                <a:gd name="T68" fmla="*/ 1 w 1692"/>
                <a:gd name="T69" fmla="*/ 1 h 2586"/>
                <a:gd name="T70" fmla="*/ 1 w 1692"/>
                <a:gd name="T71" fmla="*/ 1 h 2586"/>
                <a:gd name="T72" fmla="*/ 1 w 1692"/>
                <a:gd name="T73" fmla="*/ 1 h 2586"/>
                <a:gd name="T74" fmla="*/ 1 w 1692"/>
                <a:gd name="T75" fmla="*/ 1 h 2586"/>
                <a:gd name="T76" fmla="*/ 1 w 1692"/>
                <a:gd name="T77" fmla="*/ 1 h 2586"/>
                <a:gd name="T78" fmla="*/ 1 w 1692"/>
                <a:gd name="T79" fmla="*/ 1 h 2586"/>
                <a:gd name="T80" fmla="*/ 1 w 1692"/>
                <a:gd name="T81" fmla="*/ 1 h 2586"/>
                <a:gd name="T82" fmla="*/ 1 w 1692"/>
                <a:gd name="T83" fmla="*/ 1 h 2586"/>
                <a:gd name="T84" fmla="*/ 1 w 1692"/>
                <a:gd name="T85" fmla="*/ 1 h 2586"/>
                <a:gd name="T86" fmla="*/ 1 w 1692"/>
                <a:gd name="T87" fmla="*/ 1 h 2586"/>
                <a:gd name="T88" fmla="*/ 1 w 1692"/>
                <a:gd name="T89" fmla="*/ 1 h 2586"/>
                <a:gd name="T90" fmla="*/ 1 w 1692"/>
                <a:gd name="T91" fmla="*/ 1 h 2586"/>
                <a:gd name="T92" fmla="*/ 1 w 1692"/>
                <a:gd name="T93" fmla="*/ 1 h 2586"/>
                <a:gd name="T94" fmla="*/ 1 w 1692"/>
                <a:gd name="T95" fmla="*/ 1 h 2586"/>
                <a:gd name="T96" fmla="*/ 1 w 1692"/>
                <a:gd name="T97" fmla="*/ 1 h 2586"/>
                <a:gd name="T98" fmla="*/ 1 w 1692"/>
                <a:gd name="T99" fmla="*/ 1 h 2586"/>
                <a:gd name="T100" fmla="*/ 1 w 1692"/>
                <a:gd name="T101" fmla="*/ 1 h 2586"/>
                <a:gd name="T102" fmla="*/ 1 w 1692"/>
                <a:gd name="T103" fmla="*/ 1 h 2586"/>
                <a:gd name="T104" fmla="*/ 1 w 1692"/>
                <a:gd name="T105" fmla="*/ 1 h 2586"/>
                <a:gd name="T106" fmla="*/ 1 w 1692"/>
                <a:gd name="T107" fmla="*/ 1 h 2586"/>
                <a:gd name="T108" fmla="*/ 1 w 1692"/>
                <a:gd name="T109" fmla="*/ 1 h 2586"/>
                <a:gd name="T110" fmla="*/ 1 w 1692"/>
                <a:gd name="T111" fmla="*/ 1 h 2586"/>
                <a:gd name="T112" fmla="*/ 1 w 1692"/>
                <a:gd name="T113" fmla="*/ 1 h 2586"/>
                <a:gd name="T114" fmla="*/ 1 w 1692"/>
                <a:gd name="T115" fmla="*/ 0 h 2586"/>
                <a:gd name="T116" fmla="*/ 1 w 1692"/>
                <a:gd name="T117" fmla="*/ 1 h 2586"/>
                <a:gd name="T118" fmla="*/ 1 w 1692"/>
                <a:gd name="T119" fmla="*/ 1 h 2586"/>
                <a:gd name="T120" fmla="*/ 1 w 1692"/>
                <a:gd name="T121" fmla="*/ 1 h 2586"/>
                <a:gd name="T122" fmla="*/ 1 w 1692"/>
                <a:gd name="T123" fmla="*/ 1 h 2586"/>
                <a:gd name="T124" fmla="*/ 1 w 1692"/>
                <a:gd name="T125" fmla="*/ 1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6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1 w 131"/>
                <a:gd name="T1" fmla="*/ 0 h 98"/>
                <a:gd name="T2" fmla="*/ 1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2 h 98"/>
                <a:gd name="T12" fmla="*/ 1 w 131"/>
                <a:gd name="T13" fmla="*/ 2 h 98"/>
                <a:gd name="T14" fmla="*/ 1 w 131"/>
                <a:gd name="T15" fmla="*/ 2 h 98"/>
                <a:gd name="T16" fmla="*/ 1 w 131"/>
                <a:gd name="T17" fmla="*/ 2 h 98"/>
                <a:gd name="T18" fmla="*/ 1 w 131"/>
                <a:gd name="T19" fmla="*/ 2 h 98"/>
                <a:gd name="T20" fmla="*/ 1 w 131"/>
                <a:gd name="T21" fmla="*/ 2 h 98"/>
                <a:gd name="T22" fmla="*/ 1 w 131"/>
                <a:gd name="T23" fmla="*/ 2 h 98"/>
                <a:gd name="T24" fmla="*/ 1 w 131"/>
                <a:gd name="T25" fmla="*/ 2 h 98"/>
                <a:gd name="T26" fmla="*/ 1 w 131"/>
                <a:gd name="T27" fmla="*/ 2 h 98"/>
                <a:gd name="T28" fmla="*/ 1 w 131"/>
                <a:gd name="T29" fmla="*/ 2 h 98"/>
                <a:gd name="T30" fmla="*/ 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1 w 212"/>
                <a:gd name="T11" fmla="*/ 2 h 112"/>
                <a:gd name="T12" fmla="*/ 1 w 212"/>
                <a:gd name="T13" fmla="*/ 2 h 112"/>
                <a:gd name="T14" fmla="*/ 1 w 212"/>
                <a:gd name="T15" fmla="*/ 2 h 112"/>
                <a:gd name="T16" fmla="*/ 1 w 212"/>
                <a:gd name="T17" fmla="*/ 2 h 112"/>
                <a:gd name="T18" fmla="*/ 1 w 212"/>
                <a:gd name="T19" fmla="*/ 2 h 112"/>
                <a:gd name="T20" fmla="*/ 1 w 212"/>
                <a:gd name="T21" fmla="*/ 2 h 112"/>
                <a:gd name="T22" fmla="*/ 1 w 212"/>
                <a:gd name="T23" fmla="*/ 2 h 112"/>
                <a:gd name="T24" fmla="*/ 1 w 212"/>
                <a:gd name="T25" fmla="*/ 2 h 112"/>
                <a:gd name="T26" fmla="*/ 1 w 212"/>
                <a:gd name="T27" fmla="*/ 2 h 112"/>
                <a:gd name="T28" fmla="*/ 1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1 w 133"/>
                <a:gd name="T13" fmla="*/ 2 h 54"/>
                <a:gd name="T14" fmla="*/ 1 w 133"/>
                <a:gd name="T15" fmla="*/ 2 h 54"/>
                <a:gd name="T16" fmla="*/ 1 w 133"/>
                <a:gd name="T17" fmla="*/ 2 h 54"/>
                <a:gd name="T18" fmla="*/ 1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gray">
            <a:xfrm>
              <a:off x="1426" y="2040"/>
              <a:ext cx="180" cy="88"/>
            </a:xfrm>
            <a:custGeom>
              <a:avLst/>
              <a:gdLst>
                <a:gd name="T0" fmla="*/ 2 w 240"/>
                <a:gd name="T1" fmla="*/ 1 h 117"/>
                <a:gd name="T2" fmla="*/ 2 w 240"/>
                <a:gd name="T3" fmla="*/ 2 h 117"/>
                <a:gd name="T4" fmla="*/ 2 w 240"/>
                <a:gd name="T5" fmla="*/ 2 h 117"/>
                <a:gd name="T6" fmla="*/ 0 w 240"/>
                <a:gd name="T7" fmla="*/ 2 h 117"/>
                <a:gd name="T8" fmla="*/ 2 w 240"/>
                <a:gd name="T9" fmla="*/ 2 h 117"/>
                <a:gd name="T10" fmla="*/ 2 w 240"/>
                <a:gd name="T11" fmla="*/ 2 h 117"/>
                <a:gd name="T12" fmla="*/ 2 w 240"/>
                <a:gd name="T13" fmla="*/ 2 h 117"/>
                <a:gd name="T14" fmla="*/ 2 w 240"/>
                <a:gd name="T15" fmla="*/ 2 h 117"/>
                <a:gd name="T16" fmla="*/ 2 w 240"/>
                <a:gd name="T17" fmla="*/ 2 h 117"/>
                <a:gd name="T18" fmla="*/ 2 w 240"/>
                <a:gd name="T19" fmla="*/ 2 h 117"/>
                <a:gd name="T20" fmla="*/ 2 w 240"/>
                <a:gd name="T21" fmla="*/ 2 h 117"/>
                <a:gd name="T22" fmla="*/ 2 w 240"/>
                <a:gd name="T23" fmla="*/ 2 h 117"/>
                <a:gd name="T24" fmla="*/ 2 w 240"/>
                <a:gd name="T25" fmla="*/ 2 h 117"/>
                <a:gd name="T26" fmla="*/ 2 w 240"/>
                <a:gd name="T27" fmla="*/ 2 h 117"/>
                <a:gd name="T28" fmla="*/ 2 w 240"/>
                <a:gd name="T29" fmla="*/ 2 h 117"/>
                <a:gd name="T30" fmla="*/ 2 w 240"/>
                <a:gd name="T31" fmla="*/ 2 h 117"/>
                <a:gd name="T32" fmla="*/ 2 w 240"/>
                <a:gd name="T33" fmla="*/ 2 h 117"/>
                <a:gd name="T34" fmla="*/ 2 w 240"/>
                <a:gd name="T35" fmla="*/ 2 h 117"/>
                <a:gd name="T36" fmla="*/ 2 w 240"/>
                <a:gd name="T37" fmla="*/ 2 h 117"/>
                <a:gd name="T38" fmla="*/ 2 w 240"/>
                <a:gd name="T39" fmla="*/ 2 h 117"/>
                <a:gd name="T40" fmla="*/ 2 w 240"/>
                <a:gd name="T41" fmla="*/ 2 h 117"/>
                <a:gd name="T42" fmla="*/ 2 w 240"/>
                <a:gd name="T43" fmla="*/ 2 h 117"/>
                <a:gd name="T44" fmla="*/ 2 w 240"/>
                <a:gd name="T45" fmla="*/ 2 h 117"/>
                <a:gd name="T46" fmla="*/ 2 w 240"/>
                <a:gd name="T47" fmla="*/ 2 h 117"/>
                <a:gd name="T48" fmla="*/ 2 w 240"/>
                <a:gd name="T49" fmla="*/ 2 h 117"/>
                <a:gd name="T50" fmla="*/ 2 w 240"/>
                <a:gd name="T51" fmla="*/ 2 h 117"/>
                <a:gd name="T52" fmla="*/ 2 w 240"/>
                <a:gd name="T53" fmla="*/ 2 h 117"/>
                <a:gd name="T54" fmla="*/ 2 w 240"/>
                <a:gd name="T55" fmla="*/ 1 h 117"/>
                <a:gd name="T56" fmla="*/ 2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13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2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2 w 194"/>
                <a:gd name="T9" fmla="*/ 2 h 80"/>
                <a:gd name="T10" fmla="*/ 2 w 194"/>
                <a:gd name="T11" fmla="*/ 2 h 80"/>
                <a:gd name="T12" fmla="*/ 2 w 194"/>
                <a:gd name="T13" fmla="*/ 2 h 80"/>
                <a:gd name="T14" fmla="*/ 2 w 194"/>
                <a:gd name="T15" fmla="*/ 2 h 80"/>
                <a:gd name="T16" fmla="*/ 2 w 194"/>
                <a:gd name="T17" fmla="*/ 2 h 80"/>
                <a:gd name="T18" fmla="*/ 2 w 194"/>
                <a:gd name="T19" fmla="*/ 2 h 80"/>
                <a:gd name="T20" fmla="*/ 2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2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1 h 254"/>
                <a:gd name="T8" fmla="*/ 2 w 310"/>
                <a:gd name="T9" fmla="*/ 1 h 254"/>
                <a:gd name="T10" fmla="*/ 2 w 310"/>
                <a:gd name="T11" fmla="*/ 1 h 254"/>
                <a:gd name="T12" fmla="*/ 2 w 310"/>
                <a:gd name="T13" fmla="*/ 1 h 254"/>
                <a:gd name="T14" fmla="*/ 2 w 310"/>
                <a:gd name="T15" fmla="*/ 1 h 254"/>
                <a:gd name="T16" fmla="*/ 2 w 310"/>
                <a:gd name="T17" fmla="*/ 1 h 254"/>
                <a:gd name="T18" fmla="*/ 2 w 310"/>
                <a:gd name="T19" fmla="*/ 1 h 254"/>
                <a:gd name="T20" fmla="*/ 2 w 310"/>
                <a:gd name="T21" fmla="*/ 1 h 254"/>
                <a:gd name="T22" fmla="*/ 2 w 310"/>
                <a:gd name="T23" fmla="*/ 1 h 254"/>
                <a:gd name="T24" fmla="*/ 2 w 310"/>
                <a:gd name="T25" fmla="*/ 1 h 254"/>
                <a:gd name="T26" fmla="*/ 2 w 310"/>
                <a:gd name="T27" fmla="*/ 1 h 254"/>
                <a:gd name="T28" fmla="*/ 2 w 310"/>
                <a:gd name="T29" fmla="*/ 1 h 254"/>
                <a:gd name="T30" fmla="*/ 2 w 310"/>
                <a:gd name="T31" fmla="*/ 1 h 254"/>
                <a:gd name="T32" fmla="*/ 2 w 310"/>
                <a:gd name="T33" fmla="*/ 1 h 254"/>
                <a:gd name="T34" fmla="*/ 2 w 310"/>
                <a:gd name="T35" fmla="*/ 1 h 254"/>
                <a:gd name="T36" fmla="*/ 2 w 310"/>
                <a:gd name="T37" fmla="*/ 1 h 254"/>
                <a:gd name="T38" fmla="*/ 2 w 310"/>
                <a:gd name="T39" fmla="*/ 1 h 254"/>
                <a:gd name="T40" fmla="*/ 2 w 310"/>
                <a:gd name="T41" fmla="*/ 1 h 254"/>
                <a:gd name="T42" fmla="*/ 2 w 310"/>
                <a:gd name="T43" fmla="*/ 1 h 254"/>
                <a:gd name="T44" fmla="*/ 2 w 310"/>
                <a:gd name="T45" fmla="*/ 1 h 254"/>
                <a:gd name="T46" fmla="*/ 2 w 310"/>
                <a:gd name="T47" fmla="*/ 1 h 254"/>
                <a:gd name="T48" fmla="*/ 2 w 310"/>
                <a:gd name="T49" fmla="*/ 1 h 254"/>
                <a:gd name="T50" fmla="*/ 2 w 310"/>
                <a:gd name="T51" fmla="*/ 1 h 254"/>
                <a:gd name="T52" fmla="*/ 2 w 310"/>
                <a:gd name="T53" fmla="*/ 1 h 254"/>
                <a:gd name="T54" fmla="*/ 2 w 310"/>
                <a:gd name="T55" fmla="*/ 1 h 254"/>
                <a:gd name="T56" fmla="*/ 2 w 310"/>
                <a:gd name="T57" fmla="*/ 1 h 254"/>
                <a:gd name="T58" fmla="*/ 2 w 310"/>
                <a:gd name="T59" fmla="*/ 1 h 254"/>
                <a:gd name="T60" fmla="*/ 2 w 310"/>
                <a:gd name="T61" fmla="*/ 1 h 254"/>
                <a:gd name="T62" fmla="*/ 2 w 310"/>
                <a:gd name="T63" fmla="*/ 1 h 254"/>
                <a:gd name="T64" fmla="*/ 2 w 310"/>
                <a:gd name="T65" fmla="*/ 1 h 254"/>
                <a:gd name="T66" fmla="*/ 2 w 310"/>
                <a:gd name="T67" fmla="*/ 1 h 254"/>
                <a:gd name="T68" fmla="*/ 2 w 310"/>
                <a:gd name="T69" fmla="*/ 1 h 254"/>
                <a:gd name="T70" fmla="*/ 2 w 310"/>
                <a:gd name="T71" fmla="*/ 1 h 254"/>
                <a:gd name="T72" fmla="*/ 2 w 310"/>
                <a:gd name="T73" fmla="*/ 1 h 254"/>
                <a:gd name="T74" fmla="*/ 2 w 310"/>
                <a:gd name="T75" fmla="*/ 1 h 254"/>
                <a:gd name="T76" fmla="*/ 2 w 310"/>
                <a:gd name="T77" fmla="*/ 1 h 254"/>
                <a:gd name="T78" fmla="*/ 2 w 310"/>
                <a:gd name="T79" fmla="*/ 1 h 254"/>
                <a:gd name="T80" fmla="*/ 2 w 310"/>
                <a:gd name="T81" fmla="*/ 1 h 254"/>
                <a:gd name="T82" fmla="*/ 2 w 310"/>
                <a:gd name="T83" fmla="*/ 1 h 254"/>
                <a:gd name="T84" fmla="*/ 2 w 310"/>
                <a:gd name="T85" fmla="*/ 1 h 254"/>
                <a:gd name="T86" fmla="*/ 2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2 h 102"/>
                <a:gd name="T14" fmla="*/ 2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23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25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26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27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28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29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1 h 462"/>
                <a:gd name="T4" fmla="*/ 1 w 929"/>
                <a:gd name="T5" fmla="*/ 1 h 462"/>
                <a:gd name="T6" fmla="*/ 1 w 929"/>
                <a:gd name="T7" fmla="*/ 1 h 462"/>
                <a:gd name="T8" fmla="*/ 1 w 929"/>
                <a:gd name="T9" fmla="*/ 1 h 462"/>
                <a:gd name="T10" fmla="*/ 1 w 929"/>
                <a:gd name="T11" fmla="*/ 1 h 462"/>
                <a:gd name="T12" fmla="*/ 1 w 929"/>
                <a:gd name="T13" fmla="*/ 1 h 462"/>
                <a:gd name="T14" fmla="*/ 1 w 929"/>
                <a:gd name="T15" fmla="*/ 1 h 462"/>
                <a:gd name="T16" fmla="*/ 1 w 929"/>
                <a:gd name="T17" fmla="*/ 1 h 462"/>
                <a:gd name="T18" fmla="*/ 1 w 929"/>
                <a:gd name="T19" fmla="*/ 1 h 462"/>
                <a:gd name="T20" fmla="*/ 1 w 929"/>
                <a:gd name="T21" fmla="*/ 1 h 462"/>
                <a:gd name="T22" fmla="*/ 1 w 929"/>
                <a:gd name="T23" fmla="*/ 1 h 462"/>
                <a:gd name="T24" fmla="*/ 1 w 929"/>
                <a:gd name="T25" fmla="*/ 1 h 462"/>
                <a:gd name="T26" fmla="*/ 1 w 929"/>
                <a:gd name="T27" fmla="*/ 1 h 462"/>
                <a:gd name="T28" fmla="*/ 1 w 929"/>
                <a:gd name="T29" fmla="*/ 1 h 462"/>
                <a:gd name="T30" fmla="*/ 1 w 929"/>
                <a:gd name="T31" fmla="*/ 1 h 462"/>
                <a:gd name="T32" fmla="*/ 1 w 929"/>
                <a:gd name="T33" fmla="*/ 1 h 462"/>
                <a:gd name="T34" fmla="*/ 1 w 929"/>
                <a:gd name="T35" fmla="*/ 1 h 462"/>
                <a:gd name="T36" fmla="*/ 1 w 929"/>
                <a:gd name="T37" fmla="*/ 1 h 462"/>
                <a:gd name="T38" fmla="*/ 1 w 929"/>
                <a:gd name="T39" fmla="*/ 1 h 462"/>
                <a:gd name="T40" fmla="*/ 1 w 929"/>
                <a:gd name="T41" fmla="*/ 1 h 462"/>
                <a:gd name="T42" fmla="*/ 1 w 929"/>
                <a:gd name="T43" fmla="*/ 1 h 462"/>
                <a:gd name="T44" fmla="*/ 1 w 929"/>
                <a:gd name="T45" fmla="*/ 1 h 462"/>
                <a:gd name="T46" fmla="*/ 1 w 929"/>
                <a:gd name="T47" fmla="*/ 1 h 462"/>
                <a:gd name="T48" fmla="*/ 1 w 929"/>
                <a:gd name="T49" fmla="*/ 1 h 462"/>
                <a:gd name="T50" fmla="*/ 1 w 929"/>
                <a:gd name="T51" fmla="*/ 1 h 462"/>
                <a:gd name="T52" fmla="*/ 1 w 929"/>
                <a:gd name="T53" fmla="*/ 1 h 462"/>
                <a:gd name="T54" fmla="*/ 1 w 929"/>
                <a:gd name="T55" fmla="*/ 1 h 462"/>
                <a:gd name="T56" fmla="*/ 1 w 929"/>
                <a:gd name="T57" fmla="*/ 1 h 462"/>
                <a:gd name="T58" fmla="*/ 1 w 929"/>
                <a:gd name="T59" fmla="*/ 1 h 462"/>
                <a:gd name="T60" fmla="*/ 1 w 929"/>
                <a:gd name="T61" fmla="*/ 1 h 462"/>
                <a:gd name="T62" fmla="*/ 1 w 929"/>
                <a:gd name="T63" fmla="*/ 1 h 462"/>
                <a:gd name="T64" fmla="*/ 1 w 929"/>
                <a:gd name="T65" fmla="*/ 1 h 462"/>
                <a:gd name="T66" fmla="*/ 1 w 929"/>
                <a:gd name="T67" fmla="*/ 1 h 462"/>
                <a:gd name="T68" fmla="*/ 1 w 929"/>
                <a:gd name="T69" fmla="*/ 1 h 462"/>
                <a:gd name="T70" fmla="*/ 1 w 929"/>
                <a:gd name="T71" fmla="*/ 1 h 462"/>
                <a:gd name="T72" fmla="*/ 1 w 929"/>
                <a:gd name="T73" fmla="*/ 1 h 462"/>
                <a:gd name="T74" fmla="*/ 1 w 929"/>
                <a:gd name="T75" fmla="*/ 1 h 462"/>
                <a:gd name="T76" fmla="*/ 1 w 929"/>
                <a:gd name="T77" fmla="*/ 1 h 462"/>
                <a:gd name="T78" fmla="*/ 1 w 929"/>
                <a:gd name="T79" fmla="*/ 1 h 462"/>
                <a:gd name="T80" fmla="*/ 1 w 929"/>
                <a:gd name="T81" fmla="*/ 1 h 462"/>
                <a:gd name="T82" fmla="*/ 1 w 929"/>
                <a:gd name="T83" fmla="*/ 1 h 462"/>
                <a:gd name="T84" fmla="*/ 1 w 929"/>
                <a:gd name="T85" fmla="*/ 1 h 462"/>
                <a:gd name="T86" fmla="*/ 1 w 929"/>
                <a:gd name="T87" fmla="*/ 1 h 462"/>
                <a:gd name="T88" fmla="*/ 1 w 929"/>
                <a:gd name="T89" fmla="*/ 1 h 462"/>
                <a:gd name="T90" fmla="*/ 1 w 929"/>
                <a:gd name="T91" fmla="*/ 1 h 462"/>
                <a:gd name="T92" fmla="*/ 1 w 929"/>
                <a:gd name="T93" fmla="*/ 1 h 462"/>
                <a:gd name="T94" fmla="*/ 1 w 929"/>
                <a:gd name="T95" fmla="*/ 1 h 462"/>
                <a:gd name="T96" fmla="*/ 1 w 929"/>
                <a:gd name="T97" fmla="*/ 1 h 462"/>
                <a:gd name="T98" fmla="*/ 1 w 929"/>
                <a:gd name="T99" fmla="*/ 1 h 462"/>
                <a:gd name="T100" fmla="*/ 1 w 929"/>
                <a:gd name="T101" fmla="*/ 1 h 462"/>
                <a:gd name="T102" fmla="*/ 1 w 929"/>
                <a:gd name="T103" fmla="*/ 1 h 462"/>
                <a:gd name="T104" fmla="*/ 1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30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31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1 w 172"/>
                <a:gd name="T17" fmla="*/ 2 h 72"/>
                <a:gd name="T18" fmla="*/ 1 w 172"/>
                <a:gd name="T19" fmla="*/ 2 h 72"/>
                <a:gd name="T20" fmla="*/ 1 w 172"/>
                <a:gd name="T21" fmla="*/ 2 h 72"/>
                <a:gd name="T22" fmla="*/ 1 w 172"/>
                <a:gd name="T23" fmla="*/ 2 h 72"/>
                <a:gd name="T24" fmla="*/ 1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32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33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2 w 206"/>
                <a:gd name="T1" fmla="*/ 1 h 85"/>
                <a:gd name="T2" fmla="*/ 2 w 206"/>
                <a:gd name="T3" fmla="*/ 1 h 85"/>
                <a:gd name="T4" fmla="*/ 2 w 206"/>
                <a:gd name="T5" fmla="*/ 1 h 85"/>
                <a:gd name="T6" fmla="*/ 2 w 206"/>
                <a:gd name="T7" fmla="*/ 1 h 85"/>
                <a:gd name="T8" fmla="*/ 2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2 w 206"/>
                <a:gd name="T21" fmla="*/ 1 h 85"/>
                <a:gd name="T22" fmla="*/ 2 w 206"/>
                <a:gd name="T23" fmla="*/ 1 h 85"/>
                <a:gd name="T24" fmla="*/ 2 w 206"/>
                <a:gd name="T25" fmla="*/ 1 h 85"/>
                <a:gd name="T26" fmla="*/ 2 w 206"/>
                <a:gd name="T27" fmla="*/ 1 h 85"/>
                <a:gd name="T28" fmla="*/ 2 w 206"/>
                <a:gd name="T29" fmla="*/ 1 h 85"/>
                <a:gd name="T30" fmla="*/ 2 w 206"/>
                <a:gd name="T31" fmla="*/ 1 h 85"/>
                <a:gd name="T32" fmla="*/ 2 w 206"/>
                <a:gd name="T33" fmla="*/ 1 h 85"/>
                <a:gd name="T34" fmla="*/ 2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34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35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2 h 176"/>
                <a:gd name="T8" fmla="*/ 1 w 146"/>
                <a:gd name="T9" fmla="*/ 2 h 176"/>
                <a:gd name="T10" fmla="*/ 1 w 146"/>
                <a:gd name="T11" fmla="*/ 2 h 176"/>
                <a:gd name="T12" fmla="*/ 1 w 146"/>
                <a:gd name="T13" fmla="*/ 2 h 176"/>
                <a:gd name="T14" fmla="*/ 1 w 146"/>
                <a:gd name="T15" fmla="*/ 2 h 176"/>
                <a:gd name="T16" fmla="*/ 1 w 146"/>
                <a:gd name="T17" fmla="*/ 2 h 176"/>
                <a:gd name="T18" fmla="*/ 1 w 146"/>
                <a:gd name="T19" fmla="*/ 2 h 176"/>
                <a:gd name="T20" fmla="*/ 1 w 146"/>
                <a:gd name="T21" fmla="*/ 2 h 176"/>
                <a:gd name="T22" fmla="*/ 1 w 146"/>
                <a:gd name="T23" fmla="*/ 2 h 176"/>
                <a:gd name="T24" fmla="*/ 1 w 146"/>
                <a:gd name="T25" fmla="*/ 2 h 176"/>
                <a:gd name="T26" fmla="*/ 1 w 146"/>
                <a:gd name="T27" fmla="*/ 2 h 176"/>
                <a:gd name="T28" fmla="*/ 1 w 146"/>
                <a:gd name="T29" fmla="*/ 2 h 176"/>
                <a:gd name="T30" fmla="*/ 1 w 146"/>
                <a:gd name="T31" fmla="*/ 2 h 176"/>
                <a:gd name="T32" fmla="*/ 1 w 146"/>
                <a:gd name="T33" fmla="*/ 2 h 176"/>
                <a:gd name="T34" fmla="*/ 1 w 146"/>
                <a:gd name="T35" fmla="*/ 2 h 176"/>
                <a:gd name="T36" fmla="*/ 1 w 146"/>
                <a:gd name="T37" fmla="*/ 2 h 176"/>
                <a:gd name="T38" fmla="*/ 1 w 146"/>
                <a:gd name="T39" fmla="*/ 2 h 176"/>
                <a:gd name="T40" fmla="*/ 1 w 146"/>
                <a:gd name="T41" fmla="*/ 2 h 176"/>
                <a:gd name="T42" fmla="*/ 1 w 146"/>
                <a:gd name="T43" fmla="*/ 2 h 176"/>
                <a:gd name="T44" fmla="*/ 1 w 146"/>
                <a:gd name="T45" fmla="*/ 2 h 176"/>
                <a:gd name="T46" fmla="*/ 1 w 146"/>
                <a:gd name="T47" fmla="*/ 2 h 176"/>
                <a:gd name="T48" fmla="*/ 1 w 146"/>
                <a:gd name="T49" fmla="*/ 2 h 176"/>
                <a:gd name="T50" fmla="*/ 1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36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2 w 92"/>
                <a:gd name="T3" fmla="*/ 1 h 92"/>
                <a:gd name="T4" fmla="*/ 2 w 92"/>
                <a:gd name="T5" fmla="*/ 1 h 92"/>
                <a:gd name="T6" fmla="*/ 2 w 92"/>
                <a:gd name="T7" fmla="*/ 1 h 92"/>
                <a:gd name="T8" fmla="*/ 2 w 92"/>
                <a:gd name="T9" fmla="*/ 1 h 92"/>
                <a:gd name="T10" fmla="*/ 2 w 92"/>
                <a:gd name="T11" fmla="*/ 1 h 92"/>
                <a:gd name="T12" fmla="*/ 2 w 92"/>
                <a:gd name="T13" fmla="*/ 1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37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1 w 633"/>
                <a:gd name="T1" fmla="*/ 2 h 660"/>
                <a:gd name="T2" fmla="*/ 1 w 633"/>
                <a:gd name="T3" fmla="*/ 2 h 660"/>
                <a:gd name="T4" fmla="*/ 1 w 633"/>
                <a:gd name="T5" fmla="*/ 2 h 660"/>
                <a:gd name="T6" fmla="*/ 1 w 633"/>
                <a:gd name="T7" fmla="*/ 2 h 660"/>
                <a:gd name="T8" fmla="*/ 1 w 633"/>
                <a:gd name="T9" fmla="*/ 2 h 660"/>
                <a:gd name="T10" fmla="*/ 1 w 633"/>
                <a:gd name="T11" fmla="*/ 2 h 660"/>
                <a:gd name="T12" fmla="*/ 1 w 633"/>
                <a:gd name="T13" fmla="*/ 2 h 660"/>
                <a:gd name="T14" fmla="*/ 0 w 633"/>
                <a:gd name="T15" fmla="*/ 2 h 660"/>
                <a:gd name="T16" fmla="*/ 1 w 633"/>
                <a:gd name="T17" fmla="*/ 2 h 660"/>
                <a:gd name="T18" fmla="*/ 1 w 633"/>
                <a:gd name="T19" fmla="*/ 2 h 660"/>
                <a:gd name="T20" fmla="*/ 1 w 633"/>
                <a:gd name="T21" fmla="*/ 2 h 660"/>
                <a:gd name="T22" fmla="*/ 1 w 633"/>
                <a:gd name="T23" fmla="*/ 2 h 660"/>
                <a:gd name="T24" fmla="*/ 1 w 633"/>
                <a:gd name="T25" fmla="*/ 2 h 660"/>
                <a:gd name="T26" fmla="*/ 1 w 633"/>
                <a:gd name="T27" fmla="*/ 2 h 660"/>
                <a:gd name="T28" fmla="*/ 1 w 633"/>
                <a:gd name="T29" fmla="*/ 2 h 660"/>
                <a:gd name="T30" fmla="*/ 1 w 633"/>
                <a:gd name="T31" fmla="*/ 2 h 660"/>
                <a:gd name="T32" fmla="*/ 1 w 633"/>
                <a:gd name="T33" fmla="*/ 2 h 660"/>
                <a:gd name="T34" fmla="*/ 1 w 633"/>
                <a:gd name="T35" fmla="*/ 2 h 660"/>
                <a:gd name="T36" fmla="*/ 1 w 633"/>
                <a:gd name="T37" fmla="*/ 2 h 660"/>
                <a:gd name="T38" fmla="*/ 1 w 633"/>
                <a:gd name="T39" fmla="*/ 2 h 660"/>
                <a:gd name="T40" fmla="*/ 1 w 633"/>
                <a:gd name="T41" fmla="*/ 2 h 660"/>
                <a:gd name="T42" fmla="*/ 1 w 633"/>
                <a:gd name="T43" fmla="*/ 2 h 660"/>
                <a:gd name="T44" fmla="*/ 1 w 633"/>
                <a:gd name="T45" fmla="*/ 2 h 660"/>
                <a:gd name="T46" fmla="*/ 1 w 633"/>
                <a:gd name="T47" fmla="*/ 2 h 660"/>
                <a:gd name="T48" fmla="*/ 1 w 633"/>
                <a:gd name="T49" fmla="*/ 2 h 660"/>
                <a:gd name="T50" fmla="*/ 1 w 633"/>
                <a:gd name="T51" fmla="*/ 2 h 660"/>
                <a:gd name="T52" fmla="*/ 1 w 633"/>
                <a:gd name="T53" fmla="*/ 2 h 660"/>
                <a:gd name="T54" fmla="*/ 1 w 633"/>
                <a:gd name="T55" fmla="*/ 2 h 660"/>
                <a:gd name="T56" fmla="*/ 1 w 633"/>
                <a:gd name="T57" fmla="*/ 2 h 660"/>
                <a:gd name="T58" fmla="*/ 1 w 633"/>
                <a:gd name="T59" fmla="*/ 2 h 660"/>
                <a:gd name="T60" fmla="*/ 1 w 633"/>
                <a:gd name="T61" fmla="*/ 2 h 660"/>
                <a:gd name="T62" fmla="*/ 1 w 633"/>
                <a:gd name="T63" fmla="*/ 2 h 660"/>
                <a:gd name="T64" fmla="*/ 1 w 633"/>
                <a:gd name="T65" fmla="*/ 2 h 660"/>
                <a:gd name="T66" fmla="*/ 1 w 633"/>
                <a:gd name="T67" fmla="*/ 2 h 660"/>
                <a:gd name="T68" fmla="*/ 1 w 633"/>
                <a:gd name="T69" fmla="*/ 2 h 660"/>
                <a:gd name="T70" fmla="*/ 1 w 633"/>
                <a:gd name="T71" fmla="*/ 2 h 660"/>
                <a:gd name="T72" fmla="*/ 1 w 633"/>
                <a:gd name="T73" fmla="*/ 2 h 660"/>
                <a:gd name="T74" fmla="*/ 1 w 633"/>
                <a:gd name="T75" fmla="*/ 2 h 660"/>
                <a:gd name="T76" fmla="*/ 1 w 633"/>
                <a:gd name="T77" fmla="*/ 2 h 660"/>
                <a:gd name="T78" fmla="*/ 1 w 633"/>
                <a:gd name="T79" fmla="*/ 2 h 660"/>
                <a:gd name="T80" fmla="*/ 1 w 633"/>
                <a:gd name="T81" fmla="*/ 2 h 660"/>
                <a:gd name="T82" fmla="*/ 1 w 633"/>
                <a:gd name="T83" fmla="*/ 2 h 660"/>
                <a:gd name="T84" fmla="*/ 1 w 633"/>
                <a:gd name="T85" fmla="*/ 2 h 660"/>
                <a:gd name="T86" fmla="*/ 1 w 633"/>
                <a:gd name="T87" fmla="*/ 2 h 660"/>
                <a:gd name="T88" fmla="*/ 1 w 633"/>
                <a:gd name="T89" fmla="*/ 2 h 660"/>
                <a:gd name="T90" fmla="*/ 1 w 633"/>
                <a:gd name="T91" fmla="*/ 2 h 660"/>
                <a:gd name="T92" fmla="*/ 1 w 633"/>
                <a:gd name="T93" fmla="*/ 2 h 660"/>
                <a:gd name="T94" fmla="*/ 1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38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1 w 426"/>
                <a:gd name="T1" fmla="*/ 2 h 280"/>
                <a:gd name="T2" fmla="*/ 1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2 h 280"/>
                <a:gd name="T16" fmla="*/ 1 w 426"/>
                <a:gd name="T17" fmla="*/ 2 h 280"/>
                <a:gd name="T18" fmla="*/ 1 w 426"/>
                <a:gd name="T19" fmla="*/ 2 h 280"/>
                <a:gd name="T20" fmla="*/ 1 w 426"/>
                <a:gd name="T21" fmla="*/ 2 h 280"/>
                <a:gd name="T22" fmla="*/ 1 w 426"/>
                <a:gd name="T23" fmla="*/ 2 h 280"/>
                <a:gd name="T24" fmla="*/ 1 w 426"/>
                <a:gd name="T25" fmla="*/ 2 h 280"/>
                <a:gd name="T26" fmla="*/ 1 w 426"/>
                <a:gd name="T27" fmla="*/ 2 h 280"/>
                <a:gd name="T28" fmla="*/ 1 w 426"/>
                <a:gd name="T29" fmla="*/ 2 h 280"/>
                <a:gd name="T30" fmla="*/ 1 w 426"/>
                <a:gd name="T31" fmla="*/ 2 h 280"/>
                <a:gd name="T32" fmla="*/ 1 w 426"/>
                <a:gd name="T33" fmla="*/ 2 h 280"/>
                <a:gd name="T34" fmla="*/ 1 w 426"/>
                <a:gd name="T35" fmla="*/ 2 h 280"/>
                <a:gd name="T36" fmla="*/ 1 w 426"/>
                <a:gd name="T37" fmla="*/ 2 h 280"/>
                <a:gd name="T38" fmla="*/ 1 w 426"/>
                <a:gd name="T39" fmla="*/ 2 h 280"/>
                <a:gd name="T40" fmla="*/ 1 w 426"/>
                <a:gd name="T41" fmla="*/ 2 h 280"/>
                <a:gd name="T42" fmla="*/ 1 w 426"/>
                <a:gd name="T43" fmla="*/ 2 h 280"/>
                <a:gd name="T44" fmla="*/ 1 w 426"/>
                <a:gd name="T45" fmla="*/ 2 h 280"/>
                <a:gd name="T46" fmla="*/ 1 w 426"/>
                <a:gd name="T47" fmla="*/ 2 h 280"/>
                <a:gd name="T48" fmla="*/ 1 w 426"/>
                <a:gd name="T49" fmla="*/ 2 h 280"/>
                <a:gd name="T50" fmla="*/ 1 w 426"/>
                <a:gd name="T51" fmla="*/ 2 h 280"/>
                <a:gd name="T52" fmla="*/ 1 w 426"/>
                <a:gd name="T53" fmla="*/ 2 h 280"/>
                <a:gd name="T54" fmla="*/ 1 w 426"/>
                <a:gd name="T55" fmla="*/ 2 h 280"/>
                <a:gd name="T56" fmla="*/ 1 w 426"/>
                <a:gd name="T57" fmla="*/ 2 h 280"/>
                <a:gd name="T58" fmla="*/ 1 w 426"/>
                <a:gd name="T59" fmla="*/ 2 h 280"/>
                <a:gd name="T60" fmla="*/ 1 w 426"/>
                <a:gd name="T61" fmla="*/ 2 h 280"/>
                <a:gd name="T62" fmla="*/ 1 w 426"/>
                <a:gd name="T63" fmla="*/ 2 h 280"/>
                <a:gd name="T64" fmla="*/ 1 w 426"/>
                <a:gd name="T65" fmla="*/ 2 h 280"/>
                <a:gd name="T66" fmla="*/ 1 w 426"/>
                <a:gd name="T67" fmla="*/ 2 h 280"/>
                <a:gd name="T68" fmla="*/ 1 w 426"/>
                <a:gd name="T69" fmla="*/ 2 h 280"/>
                <a:gd name="T70" fmla="*/ 1 w 426"/>
                <a:gd name="T71" fmla="*/ 2 h 280"/>
                <a:gd name="T72" fmla="*/ 1 w 426"/>
                <a:gd name="T73" fmla="*/ 2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39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1 h 282"/>
                <a:gd name="T8" fmla="*/ 1 w 416"/>
                <a:gd name="T9" fmla="*/ 1 h 282"/>
                <a:gd name="T10" fmla="*/ 1 w 416"/>
                <a:gd name="T11" fmla="*/ 1 h 282"/>
                <a:gd name="T12" fmla="*/ 1 w 416"/>
                <a:gd name="T13" fmla="*/ 1 h 282"/>
                <a:gd name="T14" fmla="*/ 1 w 416"/>
                <a:gd name="T15" fmla="*/ 1 h 282"/>
                <a:gd name="T16" fmla="*/ 1 w 416"/>
                <a:gd name="T17" fmla="*/ 1 h 282"/>
                <a:gd name="T18" fmla="*/ 1 w 416"/>
                <a:gd name="T19" fmla="*/ 1 h 282"/>
                <a:gd name="T20" fmla="*/ 1 w 416"/>
                <a:gd name="T21" fmla="*/ 1 h 282"/>
                <a:gd name="T22" fmla="*/ 1 w 416"/>
                <a:gd name="T23" fmla="*/ 1 h 282"/>
                <a:gd name="T24" fmla="*/ 1 w 416"/>
                <a:gd name="T25" fmla="*/ 1 h 282"/>
                <a:gd name="T26" fmla="*/ 1 w 416"/>
                <a:gd name="T27" fmla="*/ 1 h 282"/>
                <a:gd name="T28" fmla="*/ 1 w 416"/>
                <a:gd name="T29" fmla="*/ 1 h 282"/>
                <a:gd name="T30" fmla="*/ 1 w 416"/>
                <a:gd name="T31" fmla="*/ 1 h 282"/>
                <a:gd name="T32" fmla="*/ 1 w 416"/>
                <a:gd name="T33" fmla="*/ 1 h 282"/>
                <a:gd name="T34" fmla="*/ 1 w 416"/>
                <a:gd name="T35" fmla="*/ 1 h 282"/>
                <a:gd name="T36" fmla="*/ 1 w 416"/>
                <a:gd name="T37" fmla="*/ 1 h 282"/>
                <a:gd name="T38" fmla="*/ 1 w 416"/>
                <a:gd name="T39" fmla="*/ 1 h 282"/>
                <a:gd name="T40" fmla="*/ 1 w 416"/>
                <a:gd name="T41" fmla="*/ 1 h 282"/>
                <a:gd name="T42" fmla="*/ 1 w 416"/>
                <a:gd name="T43" fmla="*/ 1 h 282"/>
                <a:gd name="T44" fmla="*/ 1 w 416"/>
                <a:gd name="T45" fmla="*/ 1 h 282"/>
                <a:gd name="T46" fmla="*/ 1 w 416"/>
                <a:gd name="T47" fmla="*/ 1 h 282"/>
                <a:gd name="T48" fmla="*/ 1 w 416"/>
                <a:gd name="T49" fmla="*/ 1 h 282"/>
                <a:gd name="T50" fmla="*/ 1 w 416"/>
                <a:gd name="T51" fmla="*/ 1 h 282"/>
                <a:gd name="T52" fmla="*/ 1 w 416"/>
                <a:gd name="T53" fmla="*/ 1 h 282"/>
                <a:gd name="T54" fmla="*/ 1 w 416"/>
                <a:gd name="T55" fmla="*/ 1 h 282"/>
                <a:gd name="T56" fmla="*/ 1 w 416"/>
                <a:gd name="T57" fmla="*/ 1 h 282"/>
                <a:gd name="T58" fmla="*/ 1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282"/>
                <a:gd name="T101" fmla="*/ 416 w 416"/>
                <a:gd name="T102" fmla="*/ 282 h 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40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1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41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2 h 113"/>
                <a:gd name="T2" fmla="*/ 1 w 219"/>
                <a:gd name="T3" fmla="*/ 2 h 113"/>
                <a:gd name="T4" fmla="*/ 1 w 219"/>
                <a:gd name="T5" fmla="*/ 2 h 113"/>
                <a:gd name="T6" fmla="*/ 1 w 219"/>
                <a:gd name="T7" fmla="*/ 2 h 113"/>
                <a:gd name="T8" fmla="*/ 1 w 219"/>
                <a:gd name="T9" fmla="*/ 2 h 113"/>
                <a:gd name="T10" fmla="*/ 1 w 219"/>
                <a:gd name="T11" fmla="*/ 2 h 113"/>
                <a:gd name="T12" fmla="*/ 1 w 219"/>
                <a:gd name="T13" fmla="*/ 2 h 113"/>
                <a:gd name="T14" fmla="*/ 1 w 219"/>
                <a:gd name="T15" fmla="*/ 2 h 113"/>
                <a:gd name="T16" fmla="*/ 1 w 219"/>
                <a:gd name="T17" fmla="*/ 0 h 113"/>
                <a:gd name="T18" fmla="*/ 1 w 219"/>
                <a:gd name="T19" fmla="*/ 2 h 113"/>
                <a:gd name="T20" fmla="*/ 1 w 219"/>
                <a:gd name="T21" fmla="*/ 2 h 113"/>
                <a:gd name="T22" fmla="*/ 1 w 219"/>
                <a:gd name="T23" fmla="*/ 2 h 113"/>
                <a:gd name="T24" fmla="*/ 1 w 219"/>
                <a:gd name="T25" fmla="*/ 2 h 113"/>
                <a:gd name="T26" fmla="*/ 1 w 219"/>
                <a:gd name="T27" fmla="*/ 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42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2 h 122"/>
                <a:gd name="T6" fmla="*/ 1 w 139"/>
                <a:gd name="T7" fmla="*/ 2 h 122"/>
                <a:gd name="T8" fmla="*/ 1 w 139"/>
                <a:gd name="T9" fmla="*/ 2 h 122"/>
                <a:gd name="T10" fmla="*/ 1 w 139"/>
                <a:gd name="T11" fmla="*/ 2 h 122"/>
                <a:gd name="T12" fmla="*/ 1 w 139"/>
                <a:gd name="T13" fmla="*/ 2 h 122"/>
                <a:gd name="T14" fmla="*/ 1 w 139"/>
                <a:gd name="T15" fmla="*/ 2 h 122"/>
                <a:gd name="T16" fmla="*/ 1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43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44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2 w 164"/>
                <a:gd name="T1" fmla="*/ 0 h 268"/>
                <a:gd name="T2" fmla="*/ 2 w 164"/>
                <a:gd name="T3" fmla="*/ 2 h 268"/>
                <a:gd name="T4" fmla="*/ 2 w 164"/>
                <a:gd name="T5" fmla="*/ 2 h 268"/>
                <a:gd name="T6" fmla="*/ 2 w 164"/>
                <a:gd name="T7" fmla="*/ 2 h 268"/>
                <a:gd name="T8" fmla="*/ 2 w 164"/>
                <a:gd name="T9" fmla="*/ 2 h 268"/>
                <a:gd name="T10" fmla="*/ 2 w 164"/>
                <a:gd name="T11" fmla="*/ 2 h 268"/>
                <a:gd name="T12" fmla="*/ 2 w 164"/>
                <a:gd name="T13" fmla="*/ 2 h 268"/>
                <a:gd name="T14" fmla="*/ 2 w 164"/>
                <a:gd name="T15" fmla="*/ 2 h 268"/>
                <a:gd name="T16" fmla="*/ 0 w 164"/>
                <a:gd name="T17" fmla="*/ 2 h 268"/>
                <a:gd name="T18" fmla="*/ 2 w 164"/>
                <a:gd name="T19" fmla="*/ 2 h 268"/>
                <a:gd name="T20" fmla="*/ 2 w 164"/>
                <a:gd name="T21" fmla="*/ 2 h 268"/>
                <a:gd name="T22" fmla="*/ 2 w 164"/>
                <a:gd name="T23" fmla="*/ 2 h 268"/>
                <a:gd name="T24" fmla="*/ 2 w 164"/>
                <a:gd name="T25" fmla="*/ 2 h 268"/>
                <a:gd name="T26" fmla="*/ 2 w 164"/>
                <a:gd name="T27" fmla="*/ 2 h 268"/>
                <a:gd name="T28" fmla="*/ 2 w 164"/>
                <a:gd name="T29" fmla="*/ 2 h 268"/>
                <a:gd name="T30" fmla="*/ 2 w 164"/>
                <a:gd name="T31" fmla="*/ 2 h 268"/>
                <a:gd name="T32" fmla="*/ 2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2 h 81"/>
                <a:gd name="T6" fmla="*/ 1 w 66"/>
                <a:gd name="T7" fmla="*/ 2 h 81"/>
                <a:gd name="T8" fmla="*/ 1 w 66"/>
                <a:gd name="T9" fmla="*/ 2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2 w 148"/>
                <a:gd name="T1" fmla="*/ 0 h 244"/>
                <a:gd name="T2" fmla="*/ 2 w 148"/>
                <a:gd name="T3" fmla="*/ 2 h 244"/>
                <a:gd name="T4" fmla="*/ 2 w 148"/>
                <a:gd name="T5" fmla="*/ 2 h 244"/>
                <a:gd name="T6" fmla="*/ 2 w 148"/>
                <a:gd name="T7" fmla="*/ 2 h 244"/>
                <a:gd name="T8" fmla="*/ 2 w 148"/>
                <a:gd name="T9" fmla="*/ 2 h 244"/>
                <a:gd name="T10" fmla="*/ 2 w 148"/>
                <a:gd name="T11" fmla="*/ 2 h 244"/>
                <a:gd name="T12" fmla="*/ 2 w 148"/>
                <a:gd name="T13" fmla="*/ 2 h 244"/>
                <a:gd name="T14" fmla="*/ 2 w 148"/>
                <a:gd name="T15" fmla="*/ 2 h 244"/>
                <a:gd name="T16" fmla="*/ 2 w 148"/>
                <a:gd name="T17" fmla="*/ 2 h 244"/>
                <a:gd name="T18" fmla="*/ 2 w 148"/>
                <a:gd name="T19" fmla="*/ 2 h 244"/>
                <a:gd name="T20" fmla="*/ 2 w 148"/>
                <a:gd name="T21" fmla="*/ 2 h 244"/>
                <a:gd name="T22" fmla="*/ 2 w 148"/>
                <a:gd name="T23" fmla="*/ 2 h 244"/>
                <a:gd name="T24" fmla="*/ 2 w 148"/>
                <a:gd name="T25" fmla="*/ 2 h 244"/>
                <a:gd name="T26" fmla="*/ 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1 h 183"/>
                <a:gd name="T8" fmla="*/ 2 w 96"/>
                <a:gd name="T9" fmla="*/ 1 h 183"/>
                <a:gd name="T10" fmla="*/ 2 w 96"/>
                <a:gd name="T11" fmla="*/ 1 h 183"/>
                <a:gd name="T12" fmla="*/ 2 w 96"/>
                <a:gd name="T13" fmla="*/ 1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1 h 183"/>
                <a:gd name="T20" fmla="*/ 2 w 96"/>
                <a:gd name="T21" fmla="*/ 1 h 183"/>
                <a:gd name="T22" fmla="*/ 2 w 96"/>
                <a:gd name="T23" fmla="*/ 1 h 183"/>
                <a:gd name="T24" fmla="*/ 2 w 96"/>
                <a:gd name="T25" fmla="*/ 1 h 183"/>
                <a:gd name="T26" fmla="*/ 2 w 96"/>
                <a:gd name="T27" fmla="*/ 1 h 183"/>
                <a:gd name="T28" fmla="*/ 2 w 96"/>
                <a:gd name="T29" fmla="*/ 1 h 183"/>
                <a:gd name="T30" fmla="*/ 2 w 96"/>
                <a:gd name="T31" fmla="*/ 1 h 183"/>
                <a:gd name="T32" fmla="*/ 2 w 96"/>
                <a:gd name="T33" fmla="*/ 1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1 h 175"/>
                <a:gd name="T8" fmla="*/ 1 w 54"/>
                <a:gd name="T9" fmla="*/ 1 h 175"/>
                <a:gd name="T10" fmla="*/ 1 w 54"/>
                <a:gd name="T11" fmla="*/ 1 h 175"/>
                <a:gd name="T12" fmla="*/ 1 w 54"/>
                <a:gd name="T13" fmla="*/ 1 h 175"/>
                <a:gd name="T14" fmla="*/ 1 w 54"/>
                <a:gd name="T15" fmla="*/ 1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50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2 h 156"/>
                <a:gd name="T12" fmla="*/ 1 w 111"/>
                <a:gd name="T13" fmla="*/ 2 h 156"/>
                <a:gd name="T14" fmla="*/ 1 w 111"/>
                <a:gd name="T15" fmla="*/ 2 h 156"/>
                <a:gd name="T16" fmla="*/ 1 w 111"/>
                <a:gd name="T17" fmla="*/ 2 h 156"/>
                <a:gd name="T18" fmla="*/ 1 w 111"/>
                <a:gd name="T19" fmla="*/ 2 h 156"/>
                <a:gd name="T20" fmla="*/ 1 w 111"/>
                <a:gd name="T21" fmla="*/ 2 h 156"/>
                <a:gd name="T22" fmla="*/ 1 w 111"/>
                <a:gd name="T23" fmla="*/ 2 h 156"/>
                <a:gd name="T24" fmla="*/ 1 w 111"/>
                <a:gd name="T25" fmla="*/ 2 h 156"/>
                <a:gd name="T26" fmla="*/ 1 w 111"/>
                <a:gd name="T27" fmla="*/ 2 h 156"/>
                <a:gd name="T28" fmla="*/ 1 w 111"/>
                <a:gd name="T29" fmla="*/ 2 h 156"/>
                <a:gd name="T30" fmla="*/ 1 w 111"/>
                <a:gd name="T31" fmla="*/ 2 h 156"/>
                <a:gd name="T32" fmla="*/ 1 w 111"/>
                <a:gd name="T33" fmla="*/ 2 h 156"/>
                <a:gd name="T34" fmla="*/ 1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1 w 111"/>
                <a:gd name="T45" fmla="*/ 2 h 156"/>
                <a:gd name="T46" fmla="*/ 1 w 111"/>
                <a:gd name="T47" fmla="*/ 2 h 156"/>
                <a:gd name="T48" fmla="*/ 1 w 111"/>
                <a:gd name="T49" fmla="*/ 2 h 156"/>
                <a:gd name="T50" fmla="*/ 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51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2 h 94"/>
                <a:gd name="T10" fmla="*/ 1 w 30"/>
                <a:gd name="T11" fmla="*/ 2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52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1 h 158"/>
                <a:gd name="T8" fmla="*/ 2 w 81"/>
                <a:gd name="T9" fmla="*/ 1 h 158"/>
                <a:gd name="T10" fmla="*/ 2 w 81"/>
                <a:gd name="T11" fmla="*/ 1 h 158"/>
                <a:gd name="T12" fmla="*/ 2 w 81"/>
                <a:gd name="T13" fmla="*/ 1 h 158"/>
                <a:gd name="T14" fmla="*/ 2 w 81"/>
                <a:gd name="T15" fmla="*/ 1 h 158"/>
                <a:gd name="T16" fmla="*/ 2 w 81"/>
                <a:gd name="T17" fmla="*/ 1 h 158"/>
                <a:gd name="T18" fmla="*/ 2 w 81"/>
                <a:gd name="T19" fmla="*/ 1 h 158"/>
                <a:gd name="T20" fmla="*/ 2 w 81"/>
                <a:gd name="T21" fmla="*/ 1 h 158"/>
                <a:gd name="T22" fmla="*/ 2 w 81"/>
                <a:gd name="T23" fmla="*/ 1 h 158"/>
                <a:gd name="T24" fmla="*/ 2 w 81"/>
                <a:gd name="T25" fmla="*/ 1 h 158"/>
                <a:gd name="T26" fmla="*/ 2 w 81"/>
                <a:gd name="T27" fmla="*/ 1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53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2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54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55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56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57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58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59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60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61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62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63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0" name="Freeform 64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1" name="Freeform 65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2" name="Freeform 66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3" name="Freeform 67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4" name="Freeform 68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5" name="Freeform 69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6" name="Freeform 70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7" name="Freeform 71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8" name="Freeform 72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1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9" name="Freeform 73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0" name="Freeform 74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1" name="Freeform 75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2" name="Freeform 76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3" name="Freeform 77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4" name="Freeform 78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5" name="Freeform 79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6" name="Freeform 80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7" name="Freeform 81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8" name="Freeform 82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9" name="Freeform 83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0" name="Freeform 84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 w 189"/>
                <a:gd name="T1" fmla="*/ 2 h 144"/>
                <a:gd name="T2" fmla="*/ 1 w 189"/>
                <a:gd name="T3" fmla="*/ 2 h 144"/>
                <a:gd name="T4" fmla="*/ 1 w 189"/>
                <a:gd name="T5" fmla="*/ 2 h 144"/>
                <a:gd name="T6" fmla="*/ 1 w 189"/>
                <a:gd name="T7" fmla="*/ 2 h 144"/>
                <a:gd name="T8" fmla="*/ 1 w 189"/>
                <a:gd name="T9" fmla="*/ 2 h 144"/>
                <a:gd name="T10" fmla="*/ 1 w 189"/>
                <a:gd name="T11" fmla="*/ 2 h 144"/>
                <a:gd name="T12" fmla="*/ 1 w 189"/>
                <a:gd name="T13" fmla="*/ 2 h 144"/>
                <a:gd name="T14" fmla="*/ 1 w 189"/>
                <a:gd name="T15" fmla="*/ 2 h 144"/>
                <a:gd name="T16" fmla="*/ 1 w 189"/>
                <a:gd name="T17" fmla="*/ 2 h 144"/>
                <a:gd name="T18" fmla="*/ 1 w 189"/>
                <a:gd name="T19" fmla="*/ 2 h 144"/>
                <a:gd name="T20" fmla="*/ 1 w 189"/>
                <a:gd name="T21" fmla="*/ 2 h 144"/>
                <a:gd name="T22" fmla="*/ 1 w 189"/>
                <a:gd name="T23" fmla="*/ 2 h 144"/>
                <a:gd name="T24" fmla="*/ 1 w 189"/>
                <a:gd name="T25" fmla="*/ 2 h 144"/>
                <a:gd name="T26" fmla="*/ 1 w 189"/>
                <a:gd name="T27" fmla="*/ 2 h 144"/>
                <a:gd name="T28" fmla="*/ 1 w 189"/>
                <a:gd name="T29" fmla="*/ 2 h 144"/>
                <a:gd name="T30" fmla="*/ 1 w 189"/>
                <a:gd name="T31" fmla="*/ 2 h 144"/>
                <a:gd name="T32" fmla="*/ 1 w 189"/>
                <a:gd name="T33" fmla="*/ 2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1 w 189"/>
                <a:gd name="T41" fmla="*/ 2 h 144"/>
                <a:gd name="T42" fmla="*/ 1 w 189"/>
                <a:gd name="T43" fmla="*/ 2 h 144"/>
                <a:gd name="T44" fmla="*/ 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1" name="Freeform 85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2" name="Freeform 86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3" name="Freeform 87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4" name="Freeform 88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5" name="Freeform 89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2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6" name="Freeform 90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7" name="Freeform 91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8" name="Freeform 92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2 h 152"/>
                <a:gd name="T10" fmla="*/ 1 w 102"/>
                <a:gd name="T11" fmla="*/ 2 h 152"/>
                <a:gd name="T12" fmla="*/ 1 w 102"/>
                <a:gd name="T13" fmla="*/ 2 h 152"/>
                <a:gd name="T14" fmla="*/ 1 w 102"/>
                <a:gd name="T15" fmla="*/ 2 h 152"/>
                <a:gd name="T16" fmla="*/ 1 w 102"/>
                <a:gd name="T17" fmla="*/ 2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9" name="Freeform 93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2 h 103"/>
                <a:gd name="T8" fmla="*/ 1 w 74"/>
                <a:gd name="T9" fmla="*/ 2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0" name="Freeform 94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1 w 146"/>
                <a:gd name="T1" fmla="*/ 2 h 252"/>
                <a:gd name="T2" fmla="*/ 1 w 146"/>
                <a:gd name="T3" fmla="*/ 2 h 252"/>
                <a:gd name="T4" fmla="*/ 1 w 146"/>
                <a:gd name="T5" fmla="*/ 2 h 252"/>
                <a:gd name="T6" fmla="*/ 1 w 146"/>
                <a:gd name="T7" fmla="*/ 2 h 252"/>
                <a:gd name="T8" fmla="*/ 1 w 146"/>
                <a:gd name="T9" fmla="*/ 2 h 252"/>
                <a:gd name="T10" fmla="*/ 1 w 146"/>
                <a:gd name="T11" fmla="*/ 2 h 252"/>
                <a:gd name="T12" fmla="*/ 1 w 146"/>
                <a:gd name="T13" fmla="*/ 2 h 252"/>
                <a:gd name="T14" fmla="*/ 1 w 146"/>
                <a:gd name="T15" fmla="*/ 2 h 252"/>
                <a:gd name="T16" fmla="*/ 1 w 146"/>
                <a:gd name="T17" fmla="*/ 2 h 252"/>
                <a:gd name="T18" fmla="*/ 1 w 146"/>
                <a:gd name="T19" fmla="*/ 2 h 252"/>
                <a:gd name="T20" fmla="*/ 1 w 146"/>
                <a:gd name="T21" fmla="*/ 2 h 252"/>
                <a:gd name="T22" fmla="*/ 1 w 146"/>
                <a:gd name="T23" fmla="*/ 2 h 252"/>
                <a:gd name="T24" fmla="*/ 1 w 146"/>
                <a:gd name="T25" fmla="*/ 2 h 252"/>
                <a:gd name="T26" fmla="*/ 1 w 146"/>
                <a:gd name="T27" fmla="*/ 2 h 252"/>
                <a:gd name="T28" fmla="*/ 1 w 146"/>
                <a:gd name="T29" fmla="*/ 2 h 252"/>
                <a:gd name="T30" fmla="*/ 1 w 146"/>
                <a:gd name="T31" fmla="*/ 2 h 252"/>
                <a:gd name="T32" fmla="*/ 1 w 146"/>
                <a:gd name="T33" fmla="*/ 2 h 252"/>
                <a:gd name="T34" fmla="*/ 1 w 146"/>
                <a:gd name="T35" fmla="*/ 2 h 252"/>
                <a:gd name="T36" fmla="*/ 1 w 146"/>
                <a:gd name="T37" fmla="*/ 2 h 252"/>
                <a:gd name="T38" fmla="*/ 1 w 146"/>
                <a:gd name="T39" fmla="*/ 2 h 252"/>
                <a:gd name="T40" fmla="*/ 1 w 146"/>
                <a:gd name="T41" fmla="*/ 2 h 252"/>
                <a:gd name="T42" fmla="*/ 1 w 146"/>
                <a:gd name="T43" fmla="*/ 2 h 252"/>
                <a:gd name="T44" fmla="*/ 1 w 146"/>
                <a:gd name="T45" fmla="*/ 2 h 252"/>
                <a:gd name="T46" fmla="*/ 1 w 146"/>
                <a:gd name="T47" fmla="*/ 2 h 252"/>
                <a:gd name="T48" fmla="*/ 1 w 146"/>
                <a:gd name="T49" fmla="*/ 0 h 252"/>
                <a:gd name="T50" fmla="*/ 1 w 146"/>
                <a:gd name="T51" fmla="*/ 2 h 252"/>
                <a:gd name="T52" fmla="*/ 1 w 146"/>
                <a:gd name="T53" fmla="*/ 2 h 252"/>
                <a:gd name="T54" fmla="*/ 1 w 146"/>
                <a:gd name="T55" fmla="*/ 2 h 252"/>
                <a:gd name="T56" fmla="*/ 1 w 146"/>
                <a:gd name="T57" fmla="*/ 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1" name="Freeform 95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2" name="Freeform 96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3" name="Freeform 97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4" name="Freeform 98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5" name="Freeform 99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6" name="Freeform 100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7" name="Freeform 101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8" name="Freeform 102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9" name="Freeform 103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0" name="Freeform 104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1" name="Freeform 105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2" name="Freeform 106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3" name="Freeform 107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4" name="Freeform 108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5" name="Freeform 109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6" name="Freeform 110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7" name="Freeform 111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68" name="TextBox 167"/>
          <p:cNvSpPr txBox="1"/>
          <p:nvPr/>
        </p:nvSpPr>
        <p:spPr>
          <a:xfrm>
            <a:off x="214282" y="100010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亿和</a:t>
            </a:r>
            <a:r>
              <a:rPr lang="zh-CN" altLang="en-US" sz="400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战略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接连接符 3"/>
          <p:cNvCxnSpPr/>
          <p:nvPr>
            <p:custDataLst>
              <p:tags r:id="rId1"/>
            </p:custDataLst>
          </p:nvPr>
        </p:nvCxnSpPr>
        <p:spPr>
          <a:xfrm>
            <a:off x="0" y="2295525"/>
            <a:ext cx="9144000" cy="0"/>
          </a:xfrm>
          <a:prstGeom prst="line">
            <a:avLst/>
          </a:prstGeom>
          <a:ln w="25400">
            <a:solidFill>
              <a:srgbClr val="D6D17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直接连接符 4"/>
          <p:cNvCxnSpPr/>
          <p:nvPr>
            <p:custDataLst>
              <p:tags r:id="rId2"/>
            </p:custDataLst>
          </p:nvPr>
        </p:nvCxnSpPr>
        <p:spPr>
          <a:xfrm>
            <a:off x="6858000" y="0"/>
            <a:ext cx="0" cy="6858000"/>
          </a:xfrm>
          <a:prstGeom prst="line">
            <a:avLst/>
          </a:prstGeom>
          <a:ln w="19050">
            <a:solidFill>
              <a:srgbClr val="E6E3A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 5"/>
          <p:cNvSpPr/>
          <p:nvPr>
            <p:custDataLst>
              <p:tags r:id="rId3"/>
            </p:custDataLst>
          </p:nvPr>
        </p:nvSpPr>
        <p:spPr>
          <a:xfrm>
            <a:off x="6497638" y="1936750"/>
            <a:ext cx="720725" cy="719138"/>
          </a:xfrm>
          <a:prstGeom prst="ellipse">
            <a:avLst/>
          </a:prstGeom>
          <a:solidFill>
            <a:srgbClr val="FFFFFF"/>
          </a:solidFill>
          <a:ln>
            <a:solidFill>
              <a:srgbClr val="D6D17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7" name="椭圆 6"/>
          <p:cNvSpPr/>
          <p:nvPr>
            <p:custDataLst>
              <p:tags r:id="rId4"/>
            </p:custDataLst>
          </p:nvPr>
        </p:nvSpPr>
        <p:spPr>
          <a:xfrm>
            <a:off x="6527800" y="1965325"/>
            <a:ext cx="660400" cy="660400"/>
          </a:xfrm>
          <a:prstGeom prst="ellipse">
            <a:avLst/>
          </a:prstGeom>
          <a:solidFill>
            <a:srgbClr val="D6D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00">
                <a:solidFill>
                  <a:srgbClr val="FFFFFF"/>
                </a:solidFill>
                <a:latin typeface="Impact" panose="020B0806030902050204" pitchFamily="34" charset="0"/>
                <a:ea typeface="黑体" panose="02010609060101010101" pitchFamily="49" charset="-122"/>
              </a:rPr>
              <a:t>02</a:t>
            </a:r>
            <a:endParaRPr lang="zh-CN" altLang="en-US" sz="2000" dirty="0">
              <a:solidFill>
                <a:srgbClr val="FFFFFF"/>
              </a:solidFill>
              <a:latin typeface="Impact" panose="020B080603090205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文本框 10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079500" y="2520950"/>
            <a:ext cx="5187950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/>
          <a:lstStyle/>
          <a:p>
            <a:pPr algn="r" eaLnBrk="1" hangingPunct="1"/>
            <a:r>
              <a:rPr lang="zh-CN" altLang="en-US" sz="4000" b="1">
                <a:solidFill>
                  <a:srgbClr val="C6BF3A"/>
                </a:solidFill>
                <a:latin typeface="微软雅黑" pitchFamily="34" charset="-122"/>
              </a:rPr>
              <a:t>企业文化</a:t>
            </a:r>
          </a:p>
        </p:txBody>
      </p:sp>
      <p:sp>
        <p:nvSpPr>
          <p:cNvPr id="9" name="文本框 1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16175" y="3375025"/>
            <a:ext cx="385127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rmAutofit fontScale="92500" lnSpcReduction="20000"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da-DK" altLang="zh-CN" sz="2200">
                <a:solidFill>
                  <a:srgbClr val="B1A6AF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Company Culture introduction</a:t>
            </a:r>
            <a:endParaRPr lang="en-US" altLang="zh-CN" sz="2200">
              <a:solidFill>
                <a:srgbClr val="B1A6AF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11188" y="3367106"/>
            <a:ext cx="8137525" cy="2705100"/>
            <a:chOff x="664" y="1951"/>
            <a:chExt cx="4308" cy="2120"/>
          </a:xfrm>
        </p:grpSpPr>
        <p:sp>
          <p:nvSpPr>
            <p:cNvPr id="12" name="Freeform 4"/>
            <p:cNvSpPr>
              <a:spLocks/>
            </p:cNvSpPr>
            <p:nvPr/>
          </p:nvSpPr>
          <p:spPr bwMode="gray">
            <a:xfrm>
              <a:off x="743" y="2045"/>
              <a:ext cx="1267" cy="1938"/>
            </a:xfrm>
            <a:custGeom>
              <a:avLst/>
              <a:gdLst>
                <a:gd name="T0" fmla="*/ 1 w 1692"/>
                <a:gd name="T1" fmla="*/ 1 h 2586"/>
                <a:gd name="T2" fmla="*/ 1 w 1692"/>
                <a:gd name="T3" fmla="*/ 1 h 2586"/>
                <a:gd name="T4" fmla="*/ 1 w 1692"/>
                <a:gd name="T5" fmla="*/ 1 h 2586"/>
                <a:gd name="T6" fmla="*/ 1 w 1692"/>
                <a:gd name="T7" fmla="*/ 1 h 2586"/>
                <a:gd name="T8" fmla="*/ 1 w 1692"/>
                <a:gd name="T9" fmla="*/ 1 h 2586"/>
                <a:gd name="T10" fmla="*/ 1 w 1692"/>
                <a:gd name="T11" fmla="*/ 1 h 2586"/>
                <a:gd name="T12" fmla="*/ 1 w 1692"/>
                <a:gd name="T13" fmla="*/ 1 h 2586"/>
                <a:gd name="T14" fmla="*/ 1 w 1692"/>
                <a:gd name="T15" fmla="*/ 1 h 2586"/>
                <a:gd name="T16" fmla="*/ 1 w 1692"/>
                <a:gd name="T17" fmla="*/ 1 h 2586"/>
                <a:gd name="T18" fmla="*/ 1 w 1692"/>
                <a:gd name="T19" fmla="*/ 1 h 2586"/>
                <a:gd name="T20" fmla="*/ 1 w 1692"/>
                <a:gd name="T21" fmla="*/ 1 h 2586"/>
                <a:gd name="T22" fmla="*/ 1 w 1692"/>
                <a:gd name="T23" fmla="*/ 1 h 2586"/>
                <a:gd name="T24" fmla="*/ 1 w 1692"/>
                <a:gd name="T25" fmla="*/ 1 h 2586"/>
                <a:gd name="T26" fmla="*/ 1 w 1692"/>
                <a:gd name="T27" fmla="*/ 1 h 2586"/>
                <a:gd name="T28" fmla="*/ 1 w 1692"/>
                <a:gd name="T29" fmla="*/ 1 h 2586"/>
                <a:gd name="T30" fmla="*/ 1 w 1692"/>
                <a:gd name="T31" fmla="*/ 1 h 2586"/>
                <a:gd name="T32" fmla="*/ 1 w 1692"/>
                <a:gd name="T33" fmla="*/ 1 h 2586"/>
                <a:gd name="T34" fmla="*/ 1 w 1692"/>
                <a:gd name="T35" fmla="*/ 1 h 2586"/>
                <a:gd name="T36" fmla="*/ 1 w 1692"/>
                <a:gd name="T37" fmla="*/ 1 h 2586"/>
                <a:gd name="T38" fmla="*/ 1 w 1692"/>
                <a:gd name="T39" fmla="*/ 1 h 2586"/>
                <a:gd name="T40" fmla="*/ 1 w 1692"/>
                <a:gd name="T41" fmla="*/ 1 h 2586"/>
                <a:gd name="T42" fmla="*/ 1 w 1692"/>
                <a:gd name="T43" fmla="*/ 1 h 2586"/>
                <a:gd name="T44" fmla="*/ 1 w 1692"/>
                <a:gd name="T45" fmla="*/ 1 h 2586"/>
                <a:gd name="T46" fmla="*/ 1 w 1692"/>
                <a:gd name="T47" fmla="*/ 1 h 2586"/>
                <a:gd name="T48" fmla="*/ 1 w 1692"/>
                <a:gd name="T49" fmla="*/ 1 h 2586"/>
                <a:gd name="T50" fmla="*/ 1 w 1692"/>
                <a:gd name="T51" fmla="*/ 1 h 2586"/>
                <a:gd name="T52" fmla="*/ 1 w 1692"/>
                <a:gd name="T53" fmla="*/ 1 h 2586"/>
                <a:gd name="T54" fmla="*/ 1 w 1692"/>
                <a:gd name="T55" fmla="*/ 1 h 2586"/>
                <a:gd name="T56" fmla="*/ 1 w 1692"/>
                <a:gd name="T57" fmla="*/ 1 h 2586"/>
                <a:gd name="T58" fmla="*/ 1 w 1692"/>
                <a:gd name="T59" fmla="*/ 1 h 2586"/>
                <a:gd name="T60" fmla="*/ 1 w 1692"/>
                <a:gd name="T61" fmla="*/ 1 h 2586"/>
                <a:gd name="T62" fmla="*/ 1 w 1692"/>
                <a:gd name="T63" fmla="*/ 1 h 2586"/>
                <a:gd name="T64" fmla="*/ 1 w 1692"/>
                <a:gd name="T65" fmla="*/ 1 h 2586"/>
                <a:gd name="T66" fmla="*/ 1 w 1692"/>
                <a:gd name="T67" fmla="*/ 1 h 2586"/>
                <a:gd name="T68" fmla="*/ 1 w 1692"/>
                <a:gd name="T69" fmla="*/ 1 h 2586"/>
                <a:gd name="T70" fmla="*/ 1 w 1692"/>
                <a:gd name="T71" fmla="*/ 1 h 2586"/>
                <a:gd name="T72" fmla="*/ 1 w 1692"/>
                <a:gd name="T73" fmla="*/ 1 h 2586"/>
                <a:gd name="T74" fmla="*/ 1 w 1692"/>
                <a:gd name="T75" fmla="*/ 1 h 2586"/>
                <a:gd name="T76" fmla="*/ 1 w 1692"/>
                <a:gd name="T77" fmla="*/ 1 h 2586"/>
                <a:gd name="T78" fmla="*/ 1 w 1692"/>
                <a:gd name="T79" fmla="*/ 1 h 2586"/>
                <a:gd name="T80" fmla="*/ 1 w 1692"/>
                <a:gd name="T81" fmla="*/ 1 h 2586"/>
                <a:gd name="T82" fmla="*/ 1 w 1692"/>
                <a:gd name="T83" fmla="*/ 1 h 2586"/>
                <a:gd name="T84" fmla="*/ 1 w 1692"/>
                <a:gd name="T85" fmla="*/ 1 h 2586"/>
                <a:gd name="T86" fmla="*/ 1 w 1692"/>
                <a:gd name="T87" fmla="*/ 1 h 2586"/>
                <a:gd name="T88" fmla="*/ 1 w 1692"/>
                <a:gd name="T89" fmla="*/ 1 h 2586"/>
                <a:gd name="T90" fmla="*/ 1 w 1692"/>
                <a:gd name="T91" fmla="*/ 1 h 2586"/>
                <a:gd name="T92" fmla="*/ 1 w 1692"/>
                <a:gd name="T93" fmla="*/ 1 h 2586"/>
                <a:gd name="T94" fmla="*/ 1 w 1692"/>
                <a:gd name="T95" fmla="*/ 1 h 2586"/>
                <a:gd name="T96" fmla="*/ 1 w 1692"/>
                <a:gd name="T97" fmla="*/ 1 h 2586"/>
                <a:gd name="T98" fmla="*/ 1 w 1692"/>
                <a:gd name="T99" fmla="*/ 1 h 2586"/>
                <a:gd name="T100" fmla="*/ 1 w 1692"/>
                <a:gd name="T101" fmla="*/ 1 h 2586"/>
                <a:gd name="T102" fmla="*/ 1 w 1692"/>
                <a:gd name="T103" fmla="*/ 1 h 2586"/>
                <a:gd name="T104" fmla="*/ 1 w 1692"/>
                <a:gd name="T105" fmla="*/ 1 h 2586"/>
                <a:gd name="T106" fmla="*/ 1 w 1692"/>
                <a:gd name="T107" fmla="*/ 1 h 2586"/>
                <a:gd name="T108" fmla="*/ 1 w 1692"/>
                <a:gd name="T109" fmla="*/ 1 h 2586"/>
                <a:gd name="T110" fmla="*/ 1 w 1692"/>
                <a:gd name="T111" fmla="*/ 1 h 2586"/>
                <a:gd name="T112" fmla="*/ 1 w 1692"/>
                <a:gd name="T113" fmla="*/ 1 h 2586"/>
                <a:gd name="T114" fmla="*/ 1 w 1692"/>
                <a:gd name="T115" fmla="*/ 0 h 2586"/>
                <a:gd name="T116" fmla="*/ 1 w 1692"/>
                <a:gd name="T117" fmla="*/ 1 h 2586"/>
                <a:gd name="T118" fmla="*/ 1 w 1692"/>
                <a:gd name="T119" fmla="*/ 1 h 2586"/>
                <a:gd name="T120" fmla="*/ 1 w 1692"/>
                <a:gd name="T121" fmla="*/ 1 h 2586"/>
                <a:gd name="T122" fmla="*/ 1 w 1692"/>
                <a:gd name="T123" fmla="*/ 1 h 2586"/>
                <a:gd name="T124" fmla="*/ 1 w 1692"/>
                <a:gd name="T125" fmla="*/ 1 h 25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1692"/>
                <a:gd name="T190" fmla="*/ 0 h 2586"/>
                <a:gd name="T191" fmla="*/ 1692 w 1692"/>
                <a:gd name="T192" fmla="*/ 2586 h 258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1692" h="2586">
                  <a:moveTo>
                    <a:pt x="2" y="252"/>
                  </a:moveTo>
                  <a:lnTo>
                    <a:pt x="68" y="264"/>
                  </a:lnTo>
                  <a:lnTo>
                    <a:pt x="116" y="258"/>
                  </a:lnTo>
                  <a:lnTo>
                    <a:pt x="188" y="216"/>
                  </a:lnTo>
                  <a:lnTo>
                    <a:pt x="236" y="210"/>
                  </a:lnTo>
                  <a:lnTo>
                    <a:pt x="320" y="210"/>
                  </a:lnTo>
                  <a:lnTo>
                    <a:pt x="368" y="216"/>
                  </a:lnTo>
                  <a:lnTo>
                    <a:pt x="398" y="246"/>
                  </a:lnTo>
                  <a:lnTo>
                    <a:pt x="434" y="240"/>
                  </a:lnTo>
                  <a:lnTo>
                    <a:pt x="422" y="294"/>
                  </a:lnTo>
                  <a:lnTo>
                    <a:pt x="404" y="354"/>
                  </a:lnTo>
                  <a:lnTo>
                    <a:pt x="416" y="444"/>
                  </a:lnTo>
                  <a:lnTo>
                    <a:pt x="408" y="480"/>
                  </a:lnTo>
                  <a:lnTo>
                    <a:pt x="380" y="474"/>
                  </a:lnTo>
                  <a:lnTo>
                    <a:pt x="272" y="582"/>
                  </a:lnTo>
                  <a:lnTo>
                    <a:pt x="236" y="628"/>
                  </a:lnTo>
                  <a:lnTo>
                    <a:pt x="242" y="672"/>
                  </a:lnTo>
                  <a:lnTo>
                    <a:pt x="218" y="714"/>
                  </a:lnTo>
                  <a:lnTo>
                    <a:pt x="268" y="774"/>
                  </a:lnTo>
                  <a:lnTo>
                    <a:pt x="262" y="844"/>
                  </a:lnTo>
                  <a:lnTo>
                    <a:pt x="284" y="964"/>
                  </a:lnTo>
                  <a:lnTo>
                    <a:pt x="320" y="1010"/>
                  </a:lnTo>
                  <a:lnTo>
                    <a:pt x="324" y="970"/>
                  </a:lnTo>
                  <a:lnTo>
                    <a:pt x="316" y="960"/>
                  </a:lnTo>
                  <a:lnTo>
                    <a:pt x="302" y="834"/>
                  </a:lnTo>
                  <a:lnTo>
                    <a:pt x="326" y="830"/>
                  </a:lnTo>
                  <a:lnTo>
                    <a:pt x="328" y="906"/>
                  </a:lnTo>
                  <a:lnTo>
                    <a:pt x="380" y="996"/>
                  </a:lnTo>
                  <a:lnTo>
                    <a:pt x="368" y="1074"/>
                  </a:lnTo>
                  <a:lnTo>
                    <a:pt x="478" y="1154"/>
                  </a:lnTo>
                  <a:lnTo>
                    <a:pt x="564" y="1164"/>
                  </a:lnTo>
                  <a:lnTo>
                    <a:pt x="612" y="1208"/>
                  </a:lnTo>
                  <a:lnTo>
                    <a:pt x="650" y="1200"/>
                  </a:lnTo>
                  <a:lnTo>
                    <a:pt x="680" y="1224"/>
                  </a:lnTo>
                  <a:lnTo>
                    <a:pt x="698" y="1272"/>
                  </a:lnTo>
                  <a:lnTo>
                    <a:pt x="794" y="1350"/>
                  </a:lnTo>
                  <a:lnTo>
                    <a:pt x="842" y="1308"/>
                  </a:lnTo>
                  <a:lnTo>
                    <a:pt x="848" y="1350"/>
                  </a:lnTo>
                  <a:lnTo>
                    <a:pt x="854" y="1422"/>
                  </a:lnTo>
                  <a:lnTo>
                    <a:pt x="786" y="1490"/>
                  </a:lnTo>
                  <a:lnTo>
                    <a:pt x="788" y="1542"/>
                  </a:lnTo>
                  <a:lnTo>
                    <a:pt x="770" y="1608"/>
                  </a:lnTo>
                  <a:lnTo>
                    <a:pt x="802" y="1634"/>
                  </a:lnTo>
                  <a:lnTo>
                    <a:pt x="848" y="1668"/>
                  </a:lnTo>
                  <a:lnTo>
                    <a:pt x="916" y="1782"/>
                  </a:lnTo>
                  <a:lnTo>
                    <a:pt x="956" y="1800"/>
                  </a:lnTo>
                  <a:lnTo>
                    <a:pt x="1010" y="1848"/>
                  </a:lnTo>
                  <a:lnTo>
                    <a:pt x="1034" y="2022"/>
                  </a:lnTo>
                  <a:lnTo>
                    <a:pt x="1058" y="2178"/>
                  </a:lnTo>
                  <a:lnTo>
                    <a:pt x="1046" y="2244"/>
                  </a:lnTo>
                  <a:lnTo>
                    <a:pt x="1094" y="2310"/>
                  </a:lnTo>
                  <a:lnTo>
                    <a:pt x="1118" y="2364"/>
                  </a:lnTo>
                  <a:lnTo>
                    <a:pt x="1138" y="2458"/>
                  </a:lnTo>
                  <a:lnTo>
                    <a:pt x="1194" y="2540"/>
                  </a:lnTo>
                  <a:lnTo>
                    <a:pt x="1286" y="2586"/>
                  </a:lnTo>
                  <a:lnTo>
                    <a:pt x="1382" y="2574"/>
                  </a:lnTo>
                  <a:lnTo>
                    <a:pt x="1280" y="2520"/>
                  </a:lnTo>
                  <a:lnTo>
                    <a:pt x="1266" y="2472"/>
                  </a:lnTo>
                  <a:lnTo>
                    <a:pt x="1288" y="2428"/>
                  </a:lnTo>
                  <a:lnTo>
                    <a:pt x="1244" y="2394"/>
                  </a:lnTo>
                  <a:lnTo>
                    <a:pt x="1284" y="2334"/>
                  </a:lnTo>
                  <a:lnTo>
                    <a:pt x="1244" y="2300"/>
                  </a:lnTo>
                  <a:lnTo>
                    <a:pt x="1288" y="2306"/>
                  </a:lnTo>
                  <a:lnTo>
                    <a:pt x="1286" y="2244"/>
                  </a:lnTo>
                  <a:lnTo>
                    <a:pt x="1330" y="2268"/>
                  </a:lnTo>
                  <a:lnTo>
                    <a:pt x="1368" y="2228"/>
                  </a:lnTo>
                  <a:lnTo>
                    <a:pt x="1334" y="2160"/>
                  </a:lnTo>
                  <a:lnTo>
                    <a:pt x="1382" y="2184"/>
                  </a:lnTo>
                  <a:lnTo>
                    <a:pt x="1448" y="2076"/>
                  </a:lnTo>
                  <a:lnTo>
                    <a:pt x="1468" y="2052"/>
                  </a:lnTo>
                  <a:lnTo>
                    <a:pt x="1476" y="1982"/>
                  </a:lnTo>
                  <a:lnTo>
                    <a:pt x="1568" y="1950"/>
                  </a:lnTo>
                  <a:lnTo>
                    <a:pt x="1612" y="1880"/>
                  </a:lnTo>
                  <a:lnTo>
                    <a:pt x="1628" y="1830"/>
                  </a:lnTo>
                  <a:lnTo>
                    <a:pt x="1622" y="1746"/>
                  </a:lnTo>
                  <a:lnTo>
                    <a:pt x="1692" y="1644"/>
                  </a:lnTo>
                  <a:lnTo>
                    <a:pt x="1652" y="1578"/>
                  </a:lnTo>
                  <a:lnTo>
                    <a:pt x="1552" y="1538"/>
                  </a:lnTo>
                  <a:lnTo>
                    <a:pt x="1448" y="1500"/>
                  </a:lnTo>
                  <a:lnTo>
                    <a:pt x="1376" y="1494"/>
                  </a:lnTo>
                  <a:lnTo>
                    <a:pt x="1376" y="1410"/>
                  </a:lnTo>
                  <a:lnTo>
                    <a:pt x="1262" y="1356"/>
                  </a:lnTo>
                  <a:lnTo>
                    <a:pt x="1166" y="1272"/>
                  </a:lnTo>
                  <a:lnTo>
                    <a:pt x="1104" y="1280"/>
                  </a:lnTo>
                  <a:lnTo>
                    <a:pt x="1048" y="1276"/>
                  </a:lnTo>
                  <a:lnTo>
                    <a:pt x="1020" y="1244"/>
                  </a:lnTo>
                  <a:lnTo>
                    <a:pt x="974" y="1260"/>
                  </a:lnTo>
                  <a:lnTo>
                    <a:pt x="984" y="1238"/>
                  </a:lnTo>
                  <a:lnTo>
                    <a:pt x="934" y="1268"/>
                  </a:lnTo>
                  <a:lnTo>
                    <a:pt x="904" y="1268"/>
                  </a:lnTo>
                  <a:lnTo>
                    <a:pt x="872" y="1314"/>
                  </a:lnTo>
                  <a:lnTo>
                    <a:pt x="836" y="1272"/>
                  </a:lnTo>
                  <a:lnTo>
                    <a:pt x="794" y="1308"/>
                  </a:lnTo>
                  <a:lnTo>
                    <a:pt x="748" y="1278"/>
                  </a:lnTo>
                  <a:lnTo>
                    <a:pt x="758" y="1242"/>
                  </a:lnTo>
                  <a:lnTo>
                    <a:pt x="758" y="1174"/>
                  </a:lnTo>
                  <a:lnTo>
                    <a:pt x="698" y="1176"/>
                  </a:lnTo>
                  <a:lnTo>
                    <a:pt x="668" y="1140"/>
                  </a:lnTo>
                  <a:lnTo>
                    <a:pt x="736" y="1062"/>
                  </a:lnTo>
                  <a:lnTo>
                    <a:pt x="712" y="1050"/>
                  </a:lnTo>
                  <a:lnTo>
                    <a:pt x="658" y="1062"/>
                  </a:lnTo>
                  <a:lnTo>
                    <a:pt x="632" y="1104"/>
                  </a:lnTo>
                  <a:lnTo>
                    <a:pt x="596" y="1110"/>
                  </a:lnTo>
                  <a:lnTo>
                    <a:pt x="538" y="1066"/>
                  </a:lnTo>
                  <a:lnTo>
                    <a:pt x="568" y="950"/>
                  </a:lnTo>
                  <a:lnTo>
                    <a:pt x="632" y="894"/>
                  </a:lnTo>
                  <a:lnTo>
                    <a:pt x="686" y="894"/>
                  </a:lnTo>
                  <a:lnTo>
                    <a:pt x="740" y="912"/>
                  </a:lnTo>
                  <a:lnTo>
                    <a:pt x="736" y="900"/>
                  </a:lnTo>
                  <a:lnTo>
                    <a:pt x="766" y="868"/>
                  </a:lnTo>
                  <a:lnTo>
                    <a:pt x="842" y="906"/>
                  </a:lnTo>
                  <a:lnTo>
                    <a:pt x="848" y="966"/>
                  </a:lnTo>
                  <a:lnTo>
                    <a:pt x="884" y="984"/>
                  </a:lnTo>
                  <a:lnTo>
                    <a:pt x="896" y="900"/>
                  </a:lnTo>
                  <a:lnTo>
                    <a:pt x="878" y="858"/>
                  </a:lnTo>
                  <a:lnTo>
                    <a:pt x="998" y="806"/>
                  </a:lnTo>
                  <a:lnTo>
                    <a:pt x="1058" y="750"/>
                  </a:lnTo>
                  <a:lnTo>
                    <a:pt x="1100" y="696"/>
                  </a:lnTo>
                  <a:lnTo>
                    <a:pt x="1130" y="672"/>
                  </a:lnTo>
                  <a:lnTo>
                    <a:pt x="1184" y="678"/>
                  </a:lnTo>
                  <a:lnTo>
                    <a:pt x="1190" y="636"/>
                  </a:lnTo>
                  <a:lnTo>
                    <a:pt x="1280" y="588"/>
                  </a:lnTo>
                  <a:lnTo>
                    <a:pt x="1278" y="636"/>
                  </a:lnTo>
                  <a:lnTo>
                    <a:pt x="1360" y="602"/>
                  </a:lnTo>
                  <a:lnTo>
                    <a:pt x="1322" y="570"/>
                  </a:lnTo>
                  <a:lnTo>
                    <a:pt x="1340" y="538"/>
                  </a:lnTo>
                  <a:lnTo>
                    <a:pt x="1320" y="522"/>
                  </a:lnTo>
                  <a:lnTo>
                    <a:pt x="1286" y="546"/>
                  </a:lnTo>
                  <a:lnTo>
                    <a:pt x="1288" y="512"/>
                  </a:lnTo>
                  <a:lnTo>
                    <a:pt x="1400" y="504"/>
                  </a:lnTo>
                  <a:lnTo>
                    <a:pt x="1490" y="480"/>
                  </a:lnTo>
                  <a:lnTo>
                    <a:pt x="1526" y="456"/>
                  </a:lnTo>
                  <a:lnTo>
                    <a:pt x="1484" y="394"/>
                  </a:lnTo>
                  <a:cubicBezTo>
                    <a:pt x="1474" y="370"/>
                    <a:pt x="1479" y="319"/>
                    <a:pt x="1466" y="310"/>
                  </a:cubicBezTo>
                  <a:cubicBezTo>
                    <a:pt x="1456" y="300"/>
                    <a:pt x="1423" y="343"/>
                    <a:pt x="1406" y="342"/>
                  </a:cubicBezTo>
                  <a:lnTo>
                    <a:pt x="1376" y="312"/>
                  </a:lnTo>
                  <a:lnTo>
                    <a:pt x="1376" y="270"/>
                  </a:lnTo>
                  <a:lnTo>
                    <a:pt x="1328" y="264"/>
                  </a:lnTo>
                  <a:lnTo>
                    <a:pt x="1312" y="252"/>
                  </a:lnTo>
                  <a:lnTo>
                    <a:pt x="1256" y="314"/>
                  </a:lnTo>
                  <a:lnTo>
                    <a:pt x="1222" y="364"/>
                  </a:lnTo>
                  <a:lnTo>
                    <a:pt x="1172" y="402"/>
                  </a:lnTo>
                  <a:lnTo>
                    <a:pt x="1136" y="474"/>
                  </a:lnTo>
                  <a:lnTo>
                    <a:pt x="1110" y="444"/>
                  </a:lnTo>
                  <a:lnTo>
                    <a:pt x="1128" y="394"/>
                  </a:lnTo>
                  <a:lnTo>
                    <a:pt x="1038" y="334"/>
                  </a:lnTo>
                  <a:lnTo>
                    <a:pt x="1022" y="304"/>
                  </a:lnTo>
                  <a:lnTo>
                    <a:pt x="1122" y="226"/>
                  </a:lnTo>
                  <a:lnTo>
                    <a:pt x="1184" y="222"/>
                  </a:lnTo>
                  <a:lnTo>
                    <a:pt x="1212" y="240"/>
                  </a:lnTo>
                  <a:lnTo>
                    <a:pt x="1248" y="220"/>
                  </a:lnTo>
                  <a:lnTo>
                    <a:pt x="1300" y="220"/>
                  </a:lnTo>
                  <a:lnTo>
                    <a:pt x="1266" y="198"/>
                  </a:lnTo>
                  <a:lnTo>
                    <a:pt x="1208" y="196"/>
                  </a:lnTo>
                  <a:lnTo>
                    <a:pt x="1250" y="174"/>
                  </a:lnTo>
                  <a:lnTo>
                    <a:pt x="1328" y="172"/>
                  </a:lnTo>
                  <a:lnTo>
                    <a:pt x="1364" y="132"/>
                  </a:lnTo>
                  <a:cubicBezTo>
                    <a:pt x="1346" y="124"/>
                    <a:pt x="1343" y="119"/>
                    <a:pt x="1324" y="122"/>
                  </a:cubicBezTo>
                  <a:cubicBezTo>
                    <a:pt x="1310" y="124"/>
                    <a:pt x="1294" y="132"/>
                    <a:pt x="1286" y="144"/>
                  </a:cubicBezTo>
                  <a:cubicBezTo>
                    <a:pt x="1282" y="149"/>
                    <a:pt x="1274" y="148"/>
                    <a:pt x="1268" y="150"/>
                  </a:cubicBezTo>
                  <a:cubicBezTo>
                    <a:pt x="1266" y="144"/>
                    <a:pt x="1259" y="138"/>
                    <a:pt x="1262" y="132"/>
                  </a:cubicBezTo>
                  <a:cubicBezTo>
                    <a:pt x="1269" y="118"/>
                    <a:pt x="1303" y="134"/>
                    <a:pt x="1262" y="120"/>
                  </a:cubicBezTo>
                  <a:cubicBezTo>
                    <a:pt x="1221" y="134"/>
                    <a:pt x="1252" y="105"/>
                    <a:pt x="1262" y="90"/>
                  </a:cubicBezTo>
                  <a:cubicBezTo>
                    <a:pt x="1260" y="84"/>
                    <a:pt x="1262" y="75"/>
                    <a:pt x="1256" y="72"/>
                  </a:cubicBezTo>
                  <a:cubicBezTo>
                    <a:pt x="1238" y="63"/>
                    <a:pt x="1202" y="102"/>
                    <a:pt x="1202" y="102"/>
                  </a:cubicBezTo>
                  <a:cubicBezTo>
                    <a:pt x="1198" y="108"/>
                    <a:pt x="1186" y="140"/>
                    <a:pt x="1180" y="144"/>
                  </a:cubicBezTo>
                  <a:cubicBezTo>
                    <a:pt x="1169" y="151"/>
                    <a:pt x="1148" y="122"/>
                    <a:pt x="1148" y="122"/>
                  </a:cubicBezTo>
                  <a:cubicBezTo>
                    <a:pt x="1138" y="123"/>
                    <a:pt x="1121" y="137"/>
                    <a:pt x="1106" y="136"/>
                  </a:cubicBezTo>
                  <a:cubicBezTo>
                    <a:pt x="1091" y="135"/>
                    <a:pt x="1074" y="117"/>
                    <a:pt x="1056" y="116"/>
                  </a:cubicBezTo>
                  <a:cubicBezTo>
                    <a:pt x="1038" y="115"/>
                    <a:pt x="1016" y="131"/>
                    <a:pt x="998" y="132"/>
                  </a:cubicBezTo>
                  <a:cubicBezTo>
                    <a:pt x="997" y="132"/>
                    <a:pt x="956" y="125"/>
                    <a:pt x="950" y="120"/>
                  </a:cubicBezTo>
                  <a:cubicBezTo>
                    <a:pt x="918" y="94"/>
                    <a:pt x="960" y="108"/>
                    <a:pt x="920" y="90"/>
                  </a:cubicBezTo>
                  <a:cubicBezTo>
                    <a:pt x="852" y="60"/>
                    <a:pt x="806" y="58"/>
                    <a:pt x="730" y="54"/>
                  </a:cubicBezTo>
                  <a:cubicBezTo>
                    <a:pt x="656" y="39"/>
                    <a:pt x="625" y="15"/>
                    <a:pt x="550" y="0"/>
                  </a:cubicBezTo>
                  <a:cubicBezTo>
                    <a:pt x="510" y="2"/>
                    <a:pt x="486" y="5"/>
                    <a:pt x="446" y="8"/>
                  </a:cubicBezTo>
                  <a:cubicBezTo>
                    <a:pt x="424" y="9"/>
                    <a:pt x="423" y="14"/>
                    <a:pt x="406" y="18"/>
                  </a:cubicBezTo>
                  <a:cubicBezTo>
                    <a:pt x="389" y="22"/>
                    <a:pt x="353" y="24"/>
                    <a:pt x="344" y="32"/>
                  </a:cubicBezTo>
                  <a:cubicBezTo>
                    <a:pt x="346" y="38"/>
                    <a:pt x="354" y="60"/>
                    <a:pt x="350" y="64"/>
                  </a:cubicBezTo>
                  <a:cubicBezTo>
                    <a:pt x="274" y="50"/>
                    <a:pt x="250" y="81"/>
                    <a:pt x="236" y="82"/>
                  </a:cubicBezTo>
                  <a:cubicBezTo>
                    <a:pt x="278" y="110"/>
                    <a:pt x="270" y="72"/>
                    <a:pt x="290" y="102"/>
                  </a:cubicBezTo>
                  <a:cubicBezTo>
                    <a:pt x="234" y="121"/>
                    <a:pt x="178" y="104"/>
                    <a:pt x="128" y="138"/>
                  </a:cubicBezTo>
                  <a:cubicBezTo>
                    <a:pt x="126" y="144"/>
                    <a:pt x="122" y="150"/>
                    <a:pt x="122" y="156"/>
                  </a:cubicBezTo>
                  <a:cubicBezTo>
                    <a:pt x="122" y="162"/>
                    <a:pt x="132" y="170"/>
                    <a:pt x="128" y="174"/>
                  </a:cubicBezTo>
                  <a:cubicBezTo>
                    <a:pt x="126" y="182"/>
                    <a:pt x="109" y="197"/>
                    <a:pt x="112" y="202"/>
                  </a:cubicBezTo>
                  <a:cubicBezTo>
                    <a:pt x="124" y="206"/>
                    <a:pt x="137" y="195"/>
                    <a:pt x="146" y="204"/>
                  </a:cubicBezTo>
                  <a:cubicBezTo>
                    <a:pt x="151" y="209"/>
                    <a:pt x="135" y="213"/>
                    <a:pt x="128" y="216"/>
                  </a:cubicBezTo>
                  <a:cubicBezTo>
                    <a:pt x="116" y="221"/>
                    <a:pt x="104" y="226"/>
                    <a:pt x="92" y="228"/>
                  </a:cubicBezTo>
                  <a:cubicBezTo>
                    <a:pt x="48" y="237"/>
                    <a:pt x="72" y="233"/>
                    <a:pt x="20" y="240"/>
                  </a:cubicBezTo>
                  <a:cubicBezTo>
                    <a:pt x="0" y="247"/>
                    <a:pt x="2" y="240"/>
                    <a:pt x="2" y="25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Freeform 5"/>
            <p:cNvSpPr>
              <a:spLocks/>
            </p:cNvSpPr>
            <p:nvPr/>
          </p:nvSpPr>
          <p:spPr bwMode="gray">
            <a:xfrm>
              <a:off x="703" y="2230"/>
              <a:ext cx="34" cy="28"/>
            </a:xfrm>
            <a:custGeom>
              <a:avLst/>
              <a:gdLst>
                <a:gd name="T0" fmla="*/ 1 w 46"/>
                <a:gd name="T1" fmla="*/ 1 h 38"/>
                <a:gd name="T2" fmla="*/ 0 w 46"/>
                <a:gd name="T3" fmla="*/ 1 h 38"/>
                <a:gd name="T4" fmla="*/ 1 w 46"/>
                <a:gd name="T5" fmla="*/ 1 h 38"/>
                <a:gd name="T6" fmla="*/ 1 w 46"/>
                <a:gd name="T7" fmla="*/ 1 h 38"/>
                <a:gd name="T8" fmla="*/ 1 w 46"/>
                <a:gd name="T9" fmla="*/ 0 h 38"/>
                <a:gd name="T10" fmla="*/ 1 w 46"/>
                <a:gd name="T11" fmla="*/ 1 h 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6"/>
                <a:gd name="T19" fmla="*/ 0 h 38"/>
                <a:gd name="T20" fmla="*/ 46 w 46"/>
                <a:gd name="T21" fmla="*/ 38 h 3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6" h="38">
                  <a:moveTo>
                    <a:pt x="16" y="4"/>
                  </a:moveTo>
                  <a:lnTo>
                    <a:pt x="0" y="22"/>
                  </a:lnTo>
                  <a:lnTo>
                    <a:pt x="22" y="38"/>
                  </a:lnTo>
                  <a:lnTo>
                    <a:pt x="46" y="26"/>
                  </a:lnTo>
                  <a:lnTo>
                    <a:pt x="30" y="0"/>
                  </a:lnTo>
                  <a:lnTo>
                    <a:pt x="16" y="4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gray">
            <a:xfrm>
              <a:off x="1010" y="2353"/>
              <a:ext cx="39" cy="32"/>
            </a:xfrm>
            <a:custGeom>
              <a:avLst/>
              <a:gdLst>
                <a:gd name="T0" fmla="*/ 2 w 52"/>
                <a:gd name="T1" fmla="*/ 0 h 44"/>
                <a:gd name="T2" fmla="*/ 2 w 52"/>
                <a:gd name="T3" fmla="*/ 1 h 44"/>
                <a:gd name="T4" fmla="*/ 2 w 52"/>
                <a:gd name="T5" fmla="*/ 1 h 44"/>
                <a:gd name="T6" fmla="*/ 2 w 52"/>
                <a:gd name="T7" fmla="*/ 1 h 44"/>
                <a:gd name="T8" fmla="*/ 2 w 52"/>
                <a:gd name="T9" fmla="*/ 1 h 44"/>
                <a:gd name="T10" fmla="*/ 2 w 52"/>
                <a:gd name="T11" fmla="*/ 0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12" y="0"/>
                  </a:moveTo>
                  <a:cubicBezTo>
                    <a:pt x="16" y="14"/>
                    <a:pt x="18" y="32"/>
                    <a:pt x="26" y="44"/>
                  </a:cubicBezTo>
                  <a:cubicBezTo>
                    <a:pt x="31" y="43"/>
                    <a:pt x="37" y="44"/>
                    <a:pt x="42" y="42"/>
                  </a:cubicBezTo>
                  <a:cubicBezTo>
                    <a:pt x="52" y="38"/>
                    <a:pt x="48" y="19"/>
                    <a:pt x="38" y="16"/>
                  </a:cubicBezTo>
                  <a:cubicBezTo>
                    <a:pt x="33" y="9"/>
                    <a:pt x="34" y="5"/>
                    <a:pt x="26" y="2"/>
                  </a:cubicBezTo>
                  <a:cubicBezTo>
                    <a:pt x="4" y="4"/>
                    <a:pt x="0" y="8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gray">
            <a:xfrm>
              <a:off x="1792" y="2409"/>
              <a:ext cx="98" cy="74"/>
            </a:xfrm>
            <a:custGeom>
              <a:avLst/>
              <a:gdLst>
                <a:gd name="T0" fmla="*/ 1 w 131"/>
                <a:gd name="T1" fmla="*/ 0 h 98"/>
                <a:gd name="T2" fmla="*/ 1 w 131"/>
                <a:gd name="T3" fmla="*/ 2 h 98"/>
                <a:gd name="T4" fmla="*/ 1 w 131"/>
                <a:gd name="T5" fmla="*/ 2 h 98"/>
                <a:gd name="T6" fmla="*/ 1 w 131"/>
                <a:gd name="T7" fmla="*/ 2 h 98"/>
                <a:gd name="T8" fmla="*/ 1 w 131"/>
                <a:gd name="T9" fmla="*/ 2 h 98"/>
                <a:gd name="T10" fmla="*/ 1 w 131"/>
                <a:gd name="T11" fmla="*/ 2 h 98"/>
                <a:gd name="T12" fmla="*/ 1 w 131"/>
                <a:gd name="T13" fmla="*/ 2 h 98"/>
                <a:gd name="T14" fmla="*/ 1 w 131"/>
                <a:gd name="T15" fmla="*/ 2 h 98"/>
                <a:gd name="T16" fmla="*/ 1 w 131"/>
                <a:gd name="T17" fmla="*/ 2 h 98"/>
                <a:gd name="T18" fmla="*/ 1 w 131"/>
                <a:gd name="T19" fmla="*/ 2 h 98"/>
                <a:gd name="T20" fmla="*/ 1 w 131"/>
                <a:gd name="T21" fmla="*/ 2 h 98"/>
                <a:gd name="T22" fmla="*/ 1 w 131"/>
                <a:gd name="T23" fmla="*/ 2 h 98"/>
                <a:gd name="T24" fmla="*/ 1 w 131"/>
                <a:gd name="T25" fmla="*/ 2 h 98"/>
                <a:gd name="T26" fmla="*/ 1 w 131"/>
                <a:gd name="T27" fmla="*/ 2 h 98"/>
                <a:gd name="T28" fmla="*/ 1 w 131"/>
                <a:gd name="T29" fmla="*/ 2 h 98"/>
                <a:gd name="T30" fmla="*/ 1 w 131"/>
                <a:gd name="T31" fmla="*/ 0 h 9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31"/>
                <a:gd name="T49" fmla="*/ 0 h 98"/>
                <a:gd name="T50" fmla="*/ 131 w 131"/>
                <a:gd name="T51" fmla="*/ 98 h 98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31" h="98">
                  <a:moveTo>
                    <a:pt x="97" y="0"/>
                  </a:moveTo>
                  <a:cubicBezTo>
                    <a:pt x="83" y="5"/>
                    <a:pt x="89" y="2"/>
                    <a:pt x="79" y="8"/>
                  </a:cubicBezTo>
                  <a:cubicBezTo>
                    <a:pt x="76" y="18"/>
                    <a:pt x="62" y="18"/>
                    <a:pt x="53" y="24"/>
                  </a:cubicBezTo>
                  <a:cubicBezTo>
                    <a:pt x="49" y="29"/>
                    <a:pt x="44" y="36"/>
                    <a:pt x="39" y="40"/>
                  </a:cubicBezTo>
                  <a:cubicBezTo>
                    <a:pt x="34" y="45"/>
                    <a:pt x="21" y="52"/>
                    <a:pt x="21" y="52"/>
                  </a:cubicBezTo>
                  <a:cubicBezTo>
                    <a:pt x="0" y="84"/>
                    <a:pt x="41" y="75"/>
                    <a:pt x="63" y="82"/>
                  </a:cubicBezTo>
                  <a:cubicBezTo>
                    <a:pt x="68" y="89"/>
                    <a:pt x="71" y="91"/>
                    <a:pt x="79" y="94"/>
                  </a:cubicBezTo>
                  <a:cubicBezTo>
                    <a:pt x="81" y="93"/>
                    <a:pt x="83" y="93"/>
                    <a:pt x="85" y="92"/>
                  </a:cubicBezTo>
                  <a:cubicBezTo>
                    <a:pt x="87" y="90"/>
                    <a:pt x="87" y="85"/>
                    <a:pt x="89" y="86"/>
                  </a:cubicBezTo>
                  <a:cubicBezTo>
                    <a:pt x="93" y="88"/>
                    <a:pt x="97" y="98"/>
                    <a:pt x="97" y="98"/>
                  </a:cubicBezTo>
                  <a:cubicBezTo>
                    <a:pt x="112" y="95"/>
                    <a:pt x="111" y="90"/>
                    <a:pt x="123" y="86"/>
                  </a:cubicBezTo>
                  <a:cubicBezTo>
                    <a:pt x="124" y="82"/>
                    <a:pt x="128" y="78"/>
                    <a:pt x="129" y="74"/>
                  </a:cubicBezTo>
                  <a:cubicBezTo>
                    <a:pt x="131" y="61"/>
                    <a:pt x="108" y="47"/>
                    <a:pt x="101" y="40"/>
                  </a:cubicBezTo>
                  <a:cubicBezTo>
                    <a:pt x="103" y="33"/>
                    <a:pt x="115" y="24"/>
                    <a:pt x="115" y="24"/>
                  </a:cubicBezTo>
                  <a:cubicBezTo>
                    <a:pt x="121" y="15"/>
                    <a:pt x="124" y="8"/>
                    <a:pt x="111" y="4"/>
                  </a:cubicBezTo>
                  <a:cubicBezTo>
                    <a:pt x="101" y="7"/>
                    <a:pt x="97" y="13"/>
                    <a:pt x="9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gray">
            <a:xfrm>
              <a:off x="1318" y="2793"/>
              <a:ext cx="158" cy="84"/>
            </a:xfrm>
            <a:custGeom>
              <a:avLst/>
              <a:gdLst>
                <a:gd name="T0" fmla="*/ 1 w 212"/>
                <a:gd name="T1" fmla="*/ 2 h 112"/>
                <a:gd name="T2" fmla="*/ 1 w 212"/>
                <a:gd name="T3" fmla="*/ 2 h 112"/>
                <a:gd name="T4" fmla="*/ 1 w 212"/>
                <a:gd name="T5" fmla="*/ 2 h 112"/>
                <a:gd name="T6" fmla="*/ 1 w 212"/>
                <a:gd name="T7" fmla="*/ 2 h 112"/>
                <a:gd name="T8" fmla="*/ 1 w 212"/>
                <a:gd name="T9" fmla="*/ 2 h 112"/>
                <a:gd name="T10" fmla="*/ 1 w 212"/>
                <a:gd name="T11" fmla="*/ 2 h 112"/>
                <a:gd name="T12" fmla="*/ 1 w 212"/>
                <a:gd name="T13" fmla="*/ 2 h 112"/>
                <a:gd name="T14" fmla="*/ 1 w 212"/>
                <a:gd name="T15" fmla="*/ 2 h 112"/>
                <a:gd name="T16" fmla="*/ 1 w 212"/>
                <a:gd name="T17" fmla="*/ 2 h 112"/>
                <a:gd name="T18" fmla="*/ 1 w 212"/>
                <a:gd name="T19" fmla="*/ 2 h 112"/>
                <a:gd name="T20" fmla="*/ 1 w 212"/>
                <a:gd name="T21" fmla="*/ 2 h 112"/>
                <a:gd name="T22" fmla="*/ 1 w 212"/>
                <a:gd name="T23" fmla="*/ 2 h 112"/>
                <a:gd name="T24" fmla="*/ 1 w 212"/>
                <a:gd name="T25" fmla="*/ 2 h 112"/>
                <a:gd name="T26" fmla="*/ 1 w 212"/>
                <a:gd name="T27" fmla="*/ 2 h 112"/>
                <a:gd name="T28" fmla="*/ 1 w 212"/>
                <a:gd name="T29" fmla="*/ 2 h 112"/>
                <a:gd name="T30" fmla="*/ 1 w 212"/>
                <a:gd name="T31" fmla="*/ 2 h 112"/>
                <a:gd name="T32" fmla="*/ 1 w 212"/>
                <a:gd name="T33" fmla="*/ 2 h 11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212"/>
                <a:gd name="T52" fmla="*/ 0 h 112"/>
                <a:gd name="T53" fmla="*/ 212 w 212"/>
                <a:gd name="T54" fmla="*/ 112 h 11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212" h="112">
                  <a:moveTo>
                    <a:pt x="47" y="12"/>
                  </a:moveTo>
                  <a:cubicBezTo>
                    <a:pt x="39" y="0"/>
                    <a:pt x="28" y="7"/>
                    <a:pt x="17" y="12"/>
                  </a:cubicBezTo>
                  <a:cubicBezTo>
                    <a:pt x="13" y="14"/>
                    <a:pt x="5" y="16"/>
                    <a:pt x="5" y="16"/>
                  </a:cubicBezTo>
                  <a:cubicBezTo>
                    <a:pt x="0" y="31"/>
                    <a:pt x="10" y="48"/>
                    <a:pt x="25" y="52"/>
                  </a:cubicBezTo>
                  <a:cubicBezTo>
                    <a:pt x="37" y="50"/>
                    <a:pt x="41" y="47"/>
                    <a:pt x="51" y="44"/>
                  </a:cubicBezTo>
                  <a:cubicBezTo>
                    <a:pt x="65" y="53"/>
                    <a:pt x="76" y="53"/>
                    <a:pt x="93" y="54"/>
                  </a:cubicBezTo>
                  <a:cubicBezTo>
                    <a:pt x="99" y="56"/>
                    <a:pt x="111" y="60"/>
                    <a:pt x="111" y="60"/>
                  </a:cubicBezTo>
                  <a:cubicBezTo>
                    <a:pt x="120" y="69"/>
                    <a:pt x="129" y="75"/>
                    <a:pt x="133" y="88"/>
                  </a:cubicBezTo>
                  <a:cubicBezTo>
                    <a:pt x="125" y="100"/>
                    <a:pt x="126" y="107"/>
                    <a:pt x="141" y="112"/>
                  </a:cubicBezTo>
                  <a:cubicBezTo>
                    <a:pt x="145" y="106"/>
                    <a:pt x="150" y="103"/>
                    <a:pt x="157" y="100"/>
                  </a:cubicBezTo>
                  <a:cubicBezTo>
                    <a:pt x="161" y="98"/>
                    <a:pt x="169" y="96"/>
                    <a:pt x="169" y="96"/>
                  </a:cubicBezTo>
                  <a:cubicBezTo>
                    <a:pt x="175" y="98"/>
                    <a:pt x="187" y="102"/>
                    <a:pt x="187" y="102"/>
                  </a:cubicBezTo>
                  <a:cubicBezTo>
                    <a:pt x="203" y="100"/>
                    <a:pt x="212" y="94"/>
                    <a:pt x="195" y="80"/>
                  </a:cubicBezTo>
                  <a:cubicBezTo>
                    <a:pt x="183" y="70"/>
                    <a:pt x="165" y="66"/>
                    <a:pt x="153" y="54"/>
                  </a:cubicBezTo>
                  <a:cubicBezTo>
                    <a:pt x="141" y="42"/>
                    <a:pt x="122" y="26"/>
                    <a:pt x="105" y="20"/>
                  </a:cubicBezTo>
                  <a:cubicBezTo>
                    <a:pt x="85" y="21"/>
                    <a:pt x="71" y="20"/>
                    <a:pt x="53" y="26"/>
                  </a:cubicBezTo>
                  <a:cubicBezTo>
                    <a:pt x="47" y="24"/>
                    <a:pt x="33" y="12"/>
                    <a:pt x="47" y="1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gray">
            <a:xfrm>
              <a:off x="1448" y="2857"/>
              <a:ext cx="99" cy="41"/>
            </a:xfrm>
            <a:custGeom>
              <a:avLst/>
              <a:gdLst>
                <a:gd name="T0" fmla="*/ 1 w 133"/>
                <a:gd name="T1" fmla="*/ 0 h 54"/>
                <a:gd name="T2" fmla="*/ 1 w 133"/>
                <a:gd name="T3" fmla="*/ 2 h 54"/>
                <a:gd name="T4" fmla="*/ 1 w 133"/>
                <a:gd name="T5" fmla="*/ 2 h 54"/>
                <a:gd name="T6" fmla="*/ 1 w 133"/>
                <a:gd name="T7" fmla="*/ 2 h 54"/>
                <a:gd name="T8" fmla="*/ 1 w 133"/>
                <a:gd name="T9" fmla="*/ 2 h 54"/>
                <a:gd name="T10" fmla="*/ 1 w 133"/>
                <a:gd name="T11" fmla="*/ 2 h 54"/>
                <a:gd name="T12" fmla="*/ 1 w 133"/>
                <a:gd name="T13" fmla="*/ 2 h 54"/>
                <a:gd name="T14" fmla="*/ 1 w 133"/>
                <a:gd name="T15" fmla="*/ 2 h 54"/>
                <a:gd name="T16" fmla="*/ 1 w 133"/>
                <a:gd name="T17" fmla="*/ 2 h 54"/>
                <a:gd name="T18" fmla="*/ 1 w 133"/>
                <a:gd name="T19" fmla="*/ 2 h 54"/>
                <a:gd name="T20" fmla="*/ 1 w 133"/>
                <a:gd name="T21" fmla="*/ 2 h 54"/>
                <a:gd name="T22" fmla="*/ 1 w 133"/>
                <a:gd name="T23" fmla="*/ 2 h 54"/>
                <a:gd name="T24" fmla="*/ 1 w 133"/>
                <a:gd name="T25" fmla="*/ 0 h 5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33"/>
                <a:gd name="T40" fmla="*/ 0 h 54"/>
                <a:gd name="T41" fmla="*/ 133 w 133"/>
                <a:gd name="T42" fmla="*/ 54 h 5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33" h="54">
                  <a:moveTo>
                    <a:pt x="57" y="0"/>
                  </a:moveTo>
                  <a:cubicBezTo>
                    <a:pt x="53" y="3"/>
                    <a:pt x="46" y="2"/>
                    <a:pt x="43" y="6"/>
                  </a:cubicBezTo>
                  <a:cubicBezTo>
                    <a:pt x="36" y="14"/>
                    <a:pt x="43" y="26"/>
                    <a:pt x="31" y="30"/>
                  </a:cubicBezTo>
                  <a:cubicBezTo>
                    <a:pt x="26" y="32"/>
                    <a:pt x="20" y="31"/>
                    <a:pt x="15" y="34"/>
                  </a:cubicBezTo>
                  <a:cubicBezTo>
                    <a:pt x="11" y="36"/>
                    <a:pt x="3" y="42"/>
                    <a:pt x="3" y="42"/>
                  </a:cubicBezTo>
                  <a:cubicBezTo>
                    <a:pt x="0" y="51"/>
                    <a:pt x="5" y="51"/>
                    <a:pt x="13" y="54"/>
                  </a:cubicBezTo>
                  <a:cubicBezTo>
                    <a:pt x="51" y="51"/>
                    <a:pt x="97" y="46"/>
                    <a:pt x="133" y="34"/>
                  </a:cubicBezTo>
                  <a:cubicBezTo>
                    <a:pt x="129" y="28"/>
                    <a:pt x="128" y="21"/>
                    <a:pt x="123" y="16"/>
                  </a:cubicBezTo>
                  <a:cubicBezTo>
                    <a:pt x="118" y="11"/>
                    <a:pt x="105" y="8"/>
                    <a:pt x="105" y="8"/>
                  </a:cubicBezTo>
                  <a:cubicBezTo>
                    <a:pt x="84" y="13"/>
                    <a:pt x="106" y="19"/>
                    <a:pt x="101" y="24"/>
                  </a:cubicBezTo>
                  <a:cubicBezTo>
                    <a:pt x="99" y="26"/>
                    <a:pt x="89" y="18"/>
                    <a:pt x="89" y="18"/>
                  </a:cubicBezTo>
                  <a:cubicBezTo>
                    <a:pt x="83" y="15"/>
                    <a:pt x="73" y="15"/>
                    <a:pt x="67" y="14"/>
                  </a:cubicBezTo>
                  <a:cubicBezTo>
                    <a:pt x="58" y="8"/>
                    <a:pt x="62" y="12"/>
                    <a:pt x="5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8" name="Freeform 10"/>
            <p:cNvSpPr>
              <a:spLocks/>
            </p:cNvSpPr>
            <p:nvPr/>
          </p:nvSpPr>
          <p:spPr bwMode="gray">
            <a:xfrm>
              <a:off x="1553" y="288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gray">
            <a:xfrm>
              <a:off x="1609" y="2886"/>
              <a:ext cx="12" cy="25"/>
            </a:xfrm>
            <a:custGeom>
              <a:avLst/>
              <a:gdLst>
                <a:gd name="T0" fmla="*/ 2 w 16"/>
                <a:gd name="T1" fmla="*/ 0 h 34"/>
                <a:gd name="T2" fmla="*/ 0 w 16"/>
                <a:gd name="T3" fmla="*/ 1 h 34"/>
                <a:gd name="T4" fmla="*/ 2 w 16"/>
                <a:gd name="T5" fmla="*/ 1 h 34"/>
                <a:gd name="T6" fmla="*/ 2 w 16"/>
                <a:gd name="T7" fmla="*/ 1 h 34"/>
                <a:gd name="T8" fmla="*/ 2 w 16"/>
                <a:gd name="T9" fmla="*/ 1 h 34"/>
                <a:gd name="T10" fmla="*/ 2 w 16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6"/>
                <a:gd name="T19" fmla="*/ 0 h 34"/>
                <a:gd name="T20" fmla="*/ 16 w 16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6" h="34">
                  <a:moveTo>
                    <a:pt x="14" y="0"/>
                  </a:moveTo>
                  <a:cubicBezTo>
                    <a:pt x="5" y="3"/>
                    <a:pt x="2" y="4"/>
                    <a:pt x="0" y="14"/>
                  </a:cubicBezTo>
                  <a:cubicBezTo>
                    <a:pt x="3" y="26"/>
                    <a:pt x="4" y="30"/>
                    <a:pt x="16" y="34"/>
                  </a:cubicBezTo>
                  <a:cubicBezTo>
                    <a:pt x="15" y="29"/>
                    <a:pt x="11" y="23"/>
                    <a:pt x="12" y="18"/>
                  </a:cubicBezTo>
                  <a:cubicBezTo>
                    <a:pt x="12" y="14"/>
                    <a:pt x="16" y="6"/>
                    <a:pt x="16" y="6"/>
                  </a:cubicBezTo>
                  <a:cubicBezTo>
                    <a:pt x="9" y="1"/>
                    <a:pt x="8" y="3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Freeform 12"/>
            <p:cNvSpPr>
              <a:spLocks/>
            </p:cNvSpPr>
            <p:nvPr/>
          </p:nvSpPr>
          <p:spPr bwMode="gray">
            <a:xfrm>
              <a:off x="1426" y="2040"/>
              <a:ext cx="180" cy="88"/>
            </a:xfrm>
            <a:custGeom>
              <a:avLst/>
              <a:gdLst>
                <a:gd name="T0" fmla="*/ 2 w 240"/>
                <a:gd name="T1" fmla="*/ 1 h 117"/>
                <a:gd name="T2" fmla="*/ 2 w 240"/>
                <a:gd name="T3" fmla="*/ 2 h 117"/>
                <a:gd name="T4" fmla="*/ 2 w 240"/>
                <a:gd name="T5" fmla="*/ 2 h 117"/>
                <a:gd name="T6" fmla="*/ 0 w 240"/>
                <a:gd name="T7" fmla="*/ 2 h 117"/>
                <a:gd name="T8" fmla="*/ 2 w 240"/>
                <a:gd name="T9" fmla="*/ 2 h 117"/>
                <a:gd name="T10" fmla="*/ 2 w 240"/>
                <a:gd name="T11" fmla="*/ 2 h 117"/>
                <a:gd name="T12" fmla="*/ 2 w 240"/>
                <a:gd name="T13" fmla="*/ 2 h 117"/>
                <a:gd name="T14" fmla="*/ 2 w 240"/>
                <a:gd name="T15" fmla="*/ 2 h 117"/>
                <a:gd name="T16" fmla="*/ 2 w 240"/>
                <a:gd name="T17" fmla="*/ 2 h 117"/>
                <a:gd name="T18" fmla="*/ 2 w 240"/>
                <a:gd name="T19" fmla="*/ 2 h 117"/>
                <a:gd name="T20" fmla="*/ 2 w 240"/>
                <a:gd name="T21" fmla="*/ 2 h 117"/>
                <a:gd name="T22" fmla="*/ 2 w 240"/>
                <a:gd name="T23" fmla="*/ 2 h 117"/>
                <a:gd name="T24" fmla="*/ 2 w 240"/>
                <a:gd name="T25" fmla="*/ 2 h 117"/>
                <a:gd name="T26" fmla="*/ 2 w 240"/>
                <a:gd name="T27" fmla="*/ 2 h 117"/>
                <a:gd name="T28" fmla="*/ 2 w 240"/>
                <a:gd name="T29" fmla="*/ 2 h 117"/>
                <a:gd name="T30" fmla="*/ 2 w 240"/>
                <a:gd name="T31" fmla="*/ 2 h 117"/>
                <a:gd name="T32" fmla="*/ 2 w 240"/>
                <a:gd name="T33" fmla="*/ 2 h 117"/>
                <a:gd name="T34" fmla="*/ 2 w 240"/>
                <a:gd name="T35" fmla="*/ 2 h 117"/>
                <a:gd name="T36" fmla="*/ 2 w 240"/>
                <a:gd name="T37" fmla="*/ 2 h 117"/>
                <a:gd name="T38" fmla="*/ 2 w 240"/>
                <a:gd name="T39" fmla="*/ 2 h 117"/>
                <a:gd name="T40" fmla="*/ 2 w 240"/>
                <a:gd name="T41" fmla="*/ 2 h 117"/>
                <a:gd name="T42" fmla="*/ 2 w 240"/>
                <a:gd name="T43" fmla="*/ 2 h 117"/>
                <a:gd name="T44" fmla="*/ 2 w 240"/>
                <a:gd name="T45" fmla="*/ 2 h 117"/>
                <a:gd name="T46" fmla="*/ 2 w 240"/>
                <a:gd name="T47" fmla="*/ 2 h 117"/>
                <a:gd name="T48" fmla="*/ 2 w 240"/>
                <a:gd name="T49" fmla="*/ 2 h 117"/>
                <a:gd name="T50" fmla="*/ 2 w 240"/>
                <a:gd name="T51" fmla="*/ 2 h 117"/>
                <a:gd name="T52" fmla="*/ 2 w 240"/>
                <a:gd name="T53" fmla="*/ 2 h 117"/>
                <a:gd name="T54" fmla="*/ 2 w 240"/>
                <a:gd name="T55" fmla="*/ 1 h 117"/>
                <a:gd name="T56" fmla="*/ 2 w 240"/>
                <a:gd name="T57" fmla="*/ 1 h 11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40"/>
                <a:gd name="T88" fmla="*/ 0 h 117"/>
                <a:gd name="T89" fmla="*/ 240 w 240"/>
                <a:gd name="T90" fmla="*/ 117 h 117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40" h="117">
                  <a:moveTo>
                    <a:pt x="64" y="1"/>
                  </a:moveTo>
                  <a:cubicBezTo>
                    <a:pt x="57" y="21"/>
                    <a:pt x="44" y="24"/>
                    <a:pt x="24" y="31"/>
                  </a:cubicBezTo>
                  <a:cubicBezTo>
                    <a:pt x="18" y="33"/>
                    <a:pt x="12" y="35"/>
                    <a:pt x="6" y="37"/>
                  </a:cubicBezTo>
                  <a:cubicBezTo>
                    <a:pt x="4" y="38"/>
                    <a:pt x="0" y="39"/>
                    <a:pt x="0" y="39"/>
                  </a:cubicBezTo>
                  <a:cubicBezTo>
                    <a:pt x="3" y="55"/>
                    <a:pt x="12" y="54"/>
                    <a:pt x="26" y="59"/>
                  </a:cubicBezTo>
                  <a:cubicBezTo>
                    <a:pt x="30" y="60"/>
                    <a:pt x="38" y="63"/>
                    <a:pt x="38" y="63"/>
                  </a:cubicBezTo>
                  <a:cubicBezTo>
                    <a:pt x="50" y="59"/>
                    <a:pt x="57" y="54"/>
                    <a:pt x="68" y="47"/>
                  </a:cubicBezTo>
                  <a:cubicBezTo>
                    <a:pt x="72" y="45"/>
                    <a:pt x="80" y="43"/>
                    <a:pt x="80" y="43"/>
                  </a:cubicBezTo>
                  <a:cubicBezTo>
                    <a:pt x="82" y="46"/>
                    <a:pt x="88" y="51"/>
                    <a:pt x="82" y="55"/>
                  </a:cubicBezTo>
                  <a:cubicBezTo>
                    <a:pt x="77" y="59"/>
                    <a:pt x="64" y="61"/>
                    <a:pt x="64" y="61"/>
                  </a:cubicBezTo>
                  <a:cubicBezTo>
                    <a:pt x="58" y="70"/>
                    <a:pt x="63" y="70"/>
                    <a:pt x="72" y="73"/>
                  </a:cubicBezTo>
                  <a:cubicBezTo>
                    <a:pt x="77" y="88"/>
                    <a:pt x="50" y="86"/>
                    <a:pt x="40" y="87"/>
                  </a:cubicBezTo>
                  <a:cubicBezTo>
                    <a:pt x="47" y="94"/>
                    <a:pt x="60" y="106"/>
                    <a:pt x="70" y="109"/>
                  </a:cubicBezTo>
                  <a:cubicBezTo>
                    <a:pt x="74" y="110"/>
                    <a:pt x="82" y="113"/>
                    <a:pt x="82" y="113"/>
                  </a:cubicBezTo>
                  <a:cubicBezTo>
                    <a:pt x="99" y="111"/>
                    <a:pt x="104" y="108"/>
                    <a:pt x="118" y="103"/>
                  </a:cubicBezTo>
                  <a:cubicBezTo>
                    <a:pt x="129" y="104"/>
                    <a:pt x="140" y="103"/>
                    <a:pt x="150" y="105"/>
                  </a:cubicBezTo>
                  <a:cubicBezTo>
                    <a:pt x="157" y="107"/>
                    <a:pt x="168" y="117"/>
                    <a:pt x="168" y="117"/>
                  </a:cubicBezTo>
                  <a:cubicBezTo>
                    <a:pt x="193" y="115"/>
                    <a:pt x="188" y="116"/>
                    <a:pt x="204" y="109"/>
                  </a:cubicBezTo>
                  <a:cubicBezTo>
                    <a:pt x="210" y="106"/>
                    <a:pt x="224" y="103"/>
                    <a:pt x="224" y="103"/>
                  </a:cubicBezTo>
                  <a:cubicBezTo>
                    <a:pt x="223" y="98"/>
                    <a:pt x="217" y="82"/>
                    <a:pt x="222" y="77"/>
                  </a:cubicBezTo>
                  <a:cubicBezTo>
                    <a:pt x="225" y="73"/>
                    <a:pt x="234" y="69"/>
                    <a:pt x="234" y="69"/>
                  </a:cubicBezTo>
                  <a:cubicBezTo>
                    <a:pt x="237" y="59"/>
                    <a:pt x="240" y="59"/>
                    <a:pt x="238" y="47"/>
                  </a:cubicBezTo>
                  <a:cubicBezTo>
                    <a:pt x="228" y="49"/>
                    <a:pt x="219" y="51"/>
                    <a:pt x="210" y="57"/>
                  </a:cubicBezTo>
                  <a:cubicBezTo>
                    <a:pt x="201" y="71"/>
                    <a:pt x="201" y="50"/>
                    <a:pt x="200" y="43"/>
                  </a:cubicBezTo>
                  <a:cubicBezTo>
                    <a:pt x="189" y="45"/>
                    <a:pt x="182" y="48"/>
                    <a:pt x="172" y="45"/>
                  </a:cubicBezTo>
                  <a:cubicBezTo>
                    <a:pt x="161" y="34"/>
                    <a:pt x="148" y="14"/>
                    <a:pt x="134" y="9"/>
                  </a:cubicBezTo>
                  <a:cubicBezTo>
                    <a:pt x="119" y="11"/>
                    <a:pt x="108" y="13"/>
                    <a:pt x="94" y="11"/>
                  </a:cubicBezTo>
                  <a:cubicBezTo>
                    <a:pt x="92" y="9"/>
                    <a:pt x="85" y="2"/>
                    <a:pt x="82" y="1"/>
                  </a:cubicBezTo>
                  <a:cubicBezTo>
                    <a:pt x="74" y="0"/>
                    <a:pt x="72" y="9"/>
                    <a:pt x="64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gray">
            <a:xfrm>
              <a:off x="1506" y="1999"/>
              <a:ext cx="146" cy="60"/>
            </a:xfrm>
            <a:custGeom>
              <a:avLst/>
              <a:gdLst>
                <a:gd name="T0" fmla="*/ 2 w 194"/>
                <a:gd name="T1" fmla="*/ 2 h 80"/>
                <a:gd name="T2" fmla="*/ 2 w 194"/>
                <a:gd name="T3" fmla="*/ 2 h 80"/>
                <a:gd name="T4" fmla="*/ 2 w 194"/>
                <a:gd name="T5" fmla="*/ 2 h 80"/>
                <a:gd name="T6" fmla="*/ 2 w 194"/>
                <a:gd name="T7" fmla="*/ 2 h 80"/>
                <a:gd name="T8" fmla="*/ 2 w 194"/>
                <a:gd name="T9" fmla="*/ 2 h 80"/>
                <a:gd name="T10" fmla="*/ 2 w 194"/>
                <a:gd name="T11" fmla="*/ 2 h 80"/>
                <a:gd name="T12" fmla="*/ 2 w 194"/>
                <a:gd name="T13" fmla="*/ 2 h 80"/>
                <a:gd name="T14" fmla="*/ 2 w 194"/>
                <a:gd name="T15" fmla="*/ 2 h 80"/>
                <a:gd name="T16" fmla="*/ 2 w 194"/>
                <a:gd name="T17" fmla="*/ 2 h 80"/>
                <a:gd name="T18" fmla="*/ 2 w 194"/>
                <a:gd name="T19" fmla="*/ 2 h 80"/>
                <a:gd name="T20" fmla="*/ 2 w 194"/>
                <a:gd name="T21" fmla="*/ 2 h 8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194"/>
                <a:gd name="T34" fmla="*/ 0 h 80"/>
                <a:gd name="T35" fmla="*/ 194 w 194"/>
                <a:gd name="T36" fmla="*/ 80 h 80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194" h="80">
                  <a:moveTo>
                    <a:pt x="97" y="10"/>
                  </a:moveTo>
                  <a:cubicBezTo>
                    <a:pt x="70" y="19"/>
                    <a:pt x="42" y="22"/>
                    <a:pt x="13" y="24"/>
                  </a:cubicBezTo>
                  <a:cubicBezTo>
                    <a:pt x="9" y="25"/>
                    <a:pt x="0" y="26"/>
                    <a:pt x="9" y="34"/>
                  </a:cubicBezTo>
                  <a:cubicBezTo>
                    <a:pt x="21" y="44"/>
                    <a:pt x="43" y="43"/>
                    <a:pt x="57" y="52"/>
                  </a:cubicBezTo>
                  <a:cubicBezTo>
                    <a:pt x="75" y="80"/>
                    <a:pt x="104" y="73"/>
                    <a:pt x="135" y="74"/>
                  </a:cubicBezTo>
                  <a:cubicBezTo>
                    <a:pt x="153" y="73"/>
                    <a:pt x="159" y="73"/>
                    <a:pt x="175" y="68"/>
                  </a:cubicBezTo>
                  <a:cubicBezTo>
                    <a:pt x="179" y="67"/>
                    <a:pt x="187" y="64"/>
                    <a:pt x="187" y="64"/>
                  </a:cubicBezTo>
                  <a:cubicBezTo>
                    <a:pt x="194" y="53"/>
                    <a:pt x="184" y="49"/>
                    <a:pt x="175" y="44"/>
                  </a:cubicBezTo>
                  <a:cubicBezTo>
                    <a:pt x="171" y="42"/>
                    <a:pt x="163" y="36"/>
                    <a:pt x="163" y="36"/>
                  </a:cubicBezTo>
                  <a:cubicBezTo>
                    <a:pt x="140" y="41"/>
                    <a:pt x="147" y="38"/>
                    <a:pt x="129" y="26"/>
                  </a:cubicBezTo>
                  <a:cubicBezTo>
                    <a:pt x="123" y="17"/>
                    <a:pt x="107" y="0"/>
                    <a:pt x="97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gray">
            <a:xfrm>
              <a:off x="1711" y="2069"/>
              <a:ext cx="233" cy="190"/>
            </a:xfrm>
            <a:custGeom>
              <a:avLst/>
              <a:gdLst>
                <a:gd name="T0" fmla="*/ 2 w 310"/>
                <a:gd name="T1" fmla="*/ 1 h 254"/>
                <a:gd name="T2" fmla="*/ 2 w 310"/>
                <a:gd name="T3" fmla="*/ 1 h 254"/>
                <a:gd name="T4" fmla="*/ 2 w 310"/>
                <a:gd name="T5" fmla="*/ 1 h 254"/>
                <a:gd name="T6" fmla="*/ 2 w 310"/>
                <a:gd name="T7" fmla="*/ 1 h 254"/>
                <a:gd name="T8" fmla="*/ 2 w 310"/>
                <a:gd name="T9" fmla="*/ 1 h 254"/>
                <a:gd name="T10" fmla="*/ 2 w 310"/>
                <a:gd name="T11" fmla="*/ 1 h 254"/>
                <a:gd name="T12" fmla="*/ 2 w 310"/>
                <a:gd name="T13" fmla="*/ 1 h 254"/>
                <a:gd name="T14" fmla="*/ 2 w 310"/>
                <a:gd name="T15" fmla="*/ 1 h 254"/>
                <a:gd name="T16" fmla="*/ 2 w 310"/>
                <a:gd name="T17" fmla="*/ 1 h 254"/>
                <a:gd name="T18" fmla="*/ 2 w 310"/>
                <a:gd name="T19" fmla="*/ 1 h 254"/>
                <a:gd name="T20" fmla="*/ 2 w 310"/>
                <a:gd name="T21" fmla="*/ 1 h 254"/>
                <a:gd name="T22" fmla="*/ 2 w 310"/>
                <a:gd name="T23" fmla="*/ 1 h 254"/>
                <a:gd name="T24" fmla="*/ 2 w 310"/>
                <a:gd name="T25" fmla="*/ 1 h 254"/>
                <a:gd name="T26" fmla="*/ 2 w 310"/>
                <a:gd name="T27" fmla="*/ 1 h 254"/>
                <a:gd name="T28" fmla="*/ 2 w 310"/>
                <a:gd name="T29" fmla="*/ 1 h 254"/>
                <a:gd name="T30" fmla="*/ 2 w 310"/>
                <a:gd name="T31" fmla="*/ 1 h 254"/>
                <a:gd name="T32" fmla="*/ 2 w 310"/>
                <a:gd name="T33" fmla="*/ 1 h 254"/>
                <a:gd name="T34" fmla="*/ 2 w 310"/>
                <a:gd name="T35" fmla="*/ 1 h 254"/>
                <a:gd name="T36" fmla="*/ 2 w 310"/>
                <a:gd name="T37" fmla="*/ 1 h 254"/>
                <a:gd name="T38" fmla="*/ 2 w 310"/>
                <a:gd name="T39" fmla="*/ 1 h 254"/>
                <a:gd name="T40" fmla="*/ 2 w 310"/>
                <a:gd name="T41" fmla="*/ 1 h 254"/>
                <a:gd name="T42" fmla="*/ 2 w 310"/>
                <a:gd name="T43" fmla="*/ 1 h 254"/>
                <a:gd name="T44" fmla="*/ 2 w 310"/>
                <a:gd name="T45" fmla="*/ 1 h 254"/>
                <a:gd name="T46" fmla="*/ 2 w 310"/>
                <a:gd name="T47" fmla="*/ 1 h 254"/>
                <a:gd name="T48" fmla="*/ 2 w 310"/>
                <a:gd name="T49" fmla="*/ 1 h 254"/>
                <a:gd name="T50" fmla="*/ 2 w 310"/>
                <a:gd name="T51" fmla="*/ 1 h 254"/>
                <a:gd name="T52" fmla="*/ 2 w 310"/>
                <a:gd name="T53" fmla="*/ 1 h 254"/>
                <a:gd name="T54" fmla="*/ 2 w 310"/>
                <a:gd name="T55" fmla="*/ 1 h 254"/>
                <a:gd name="T56" fmla="*/ 2 w 310"/>
                <a:gd name="T57" fmla="*/ 1 h 254"/>
                <a:gd name="T58" fmla="*/ 2 w 310"/>
                <a:gd name="T59" fmla="*/ 1 h 254"/>
                <a:gd name="T60" fmla="*/ 2 w 310"/>
                <a:gd name="T61" fmla="*/ 1 h 254"/>
                <a:gd name="T62" fmla="*/ 2 w 310"/>
                <a:gd name="T63" fmla="*/ 1 h 254"/>
                <a:gd name="T64" fmla="*/ 2 w 310"/>
                <a:gd name="T65" fmla="*/ 1 h 254"/>
                <a:gd name="T66" fmla="*/ 2 w 310"/>
                <a:gd name="T67" fmla="*/ 1 h 254"/>
                <a:gd name="T68" fmla="*/ 2 w 310"/>
                <a:gd name="T69" fmla="*/ 1 h 254"/>
                <a:gd name="T70" fmla="*/ 2 w 310"/>
                <a:gd name="T71" fmla="*/ 1 h 254"/>
                <a:gd name="T72" fmla="*/ 2 w 310"/>
                <a:gd name="T73" fmla="*/ 1 h 254"/>
                <a:gd name="T74" fmla="*/ 2 w 310"/>
                <a:gd name="T75" fmla="*/ 1 h 254"/>
                <a:gd name="T76" fmla="*/ 2 w 310"/>
                <a:gd name="T77" fmla="*/ 1 h 254"/>
                <a:gd name="T78" fmla="*/ 2 w 310"/>
                <a:gd name="T79" fmla="*/ 1 h 254"/>
                <a:gd name="T80" fmla="*/ 2 w 310"/>
                <a:gd name="T81" fmla="*/ 1 h 254"/>
                <a:gd name="T82" fmla="*/ 2 w 310"/>
                <a:gd name="T83" fmla="*/ 1 h 254"/>
                <a:gd name="T84" fmla="*/ 2 w 310"/>
                <a:gd name="T85" fmla="*/ 1 h 254"/>
                <a:gd name="T86" fmla="*/ 2 w 310"/>
                <a:gd name="T87" fmla="*/ 1 h 25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10"/>
                <a:gd name="T133" fmla="*/ 0 h 254"/>
                <a:gd name="T134" fmla="*/ 310 w 310"/>
                <a:gd name="T135" fmla="*/ 254 h 25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10" h="254">
                  <a:moveTo>
                    <a:pt x="67" y="9"/>
                  </a:moveTo>
                  <a:cubicBezTo>
                    <a:pt x="63" y="15"/>
                    <a:pt x="51" y="23"/>
                    <a:pt x="51" y="23"/>
                  </a:cubicBezTo>
                  <a:cubicBezTo>
                    <a:pt x="43" y="34"/>
                    <a:pt x="33" y="35"/>
                    <a:pt x="21" y="39"/>
                  </a:cubicBezTo>
                  <a:cubicBezTo>
                    <a:pt x="0" y="71"/>
                    <a:pt x="30" y="74"/>
                    <a:pt x="53" y="77"/>
                  </a:cubicBezTo>
                  <a:cubicBezTo>
                    <a:pt x="61" y="89"/>
                    <a:pt x="63" y="87"/>
                    <a:pt x="79" y="85"/>
                  </a:cubicBezTo>
                  <a:cubicBezTo>
                    <a:pt x="88" y="88"/>
                    <a:pt x="93" y="96"/>
                    <a:pt x="103" y="99"/>
                  </a:cubicBezTo>
                  <a:cubicBezTo>
                    <a:pt x="117" y="96"/>
                    <a:pt x="116" y="89"/>
                    <a:pt x="127" y="85"/>
                  </a:cubicBezTo>
                  <a:cubicBezTo>
                    <a:pt x="134" y="90"/>
                    <a:pt x="138" y="94"/>
                    <a:pt x="143" y="101"/>
                  </a:cubicBezTo>
                  <a:cubicBezTo>
                    <a:pt x="140" y="116"/>
                    <a:pt x="134" y="117"/>
                    <a:pt x="149" y="127"/>
                  </a:cubicBezTo>
                  <a:cubicBezTo>
                    <a:pt x="161" y="144"/>
                    <a:pt x="126" y="147"/>
                    <a:pt x="115" y="151"/>
                  </a:cubicBezTo>
                  <a:cubicBezTo>
                    <a:pt x="109" y="160"/>
                    <a:pt x="100" y="169"/>
                    <a:pt x="89" y="173"/>
                  </a:cubicBezTo>
                  <a:cubicBezTo>
                    <a:pt x="81" y="172"/>
                    <a:pt x="76" y="171"/>
                    <a:pt x="69" y="169"/>
                  </a:cubicBezTo>
                  <a:cubicBezTo>
                    <a:pt x="65" y="168"/>
                    <a:pt x="57" y="165"/>
                    <a:pt x="57" y="165"/>
                  </a:cubicBezTo>
                  <a:cubicBezTo>
                    <a:pt x="46" y="169"/>
                    <a:pt x="46" y="177"/>
                    <a:pt x="43" y="187"/>
                  </a:cubicBezTo>
                  <a:cubicBezTo>
                    <a:pt x="42" y="191"/>
                    <a:pt x="39" y="199"/>
                    <a:pt x="39" y="199"/>
                  </a:cubicBezTo>
                  <a:cubicBezTo>
                    <a:pt x="50" y="203"/>
                    <a:pt x="61" y="204"/>
                    <a:pt x="73" y="205"/>
                  </a:cubicBezTo>
                  <a:cubicBezTo>
                    <a:pt x="82" y="203"/>
                    <a:pt x="86" y="201"/>
                    <a:pt x="95" y="203"/>
                  </a:cubicBezTo>
                  <a:cubicBezTo>
                    <a:pt x="107" y="211"/>
                    <a:pt x="111" y="218"/>
                    <a:pt x="115" y="231"/>
                  </a:cubicBezTo>
                  <a:cubicBezTo>
                    <a:pt x="116" y="235"/>
                    <a:pt x="123" y="234"/>
                    <a:pt x="127" y="235"/>
                  </a:cubicBezTo>
                  <a:cubicBezTo>
                    <a:pt x="131" y="236"/>
                    <a:pt x="139" y="239"/>
                    <a:pt x="139" y="239"/>
                  </a:cubicBezTo>
                  <a:cubicBezTo>
                    <a:pt x="144" y="246"/>
                    <a:pt x="147" y="248"/>
                    <a:pt x="155" y="251"/>
                  </a:cubicBezTo>
                  <a:cubicBezTo>
                    <a:pt x="169" y="250"/>
                    <a:pt x="187" y="254"/>
                    <a:pt x="181" y="237"/>
                  </a:cubicBezTo>
                  <a:cubicBezTo>
                    <a:pt x="184" y="220"/>
                    <a:pt x="192" y="228"/>
                    <a:pt x="203" y="235"/>
                  </a:cubicBezTo>
                  <a:cubicBezTo>
                    <a:pt x="224" y="233"/>
                    <a:pt x="224" y="232"/>
                    <a:pt x="229" y="213"/>
                  </a:cubicBezTo>
                  <a:cubicBezTo>
                    <a:pt x="229" y="211"/>
                    <a:pt x="229" y="192"/>
                    <a:pt x="225" y="185"/>
                  </a:cubicBezTo>
                  <a:cubicBezTo>
                    <a:pt x="223" y="181"/>
                    <a:pt x="217" y="173"/>
                    <a:pt x="217" y="173"/>
                  </a:cubicBezTo>
                  <a:cubicBezTo>
                    <a:pt x="220" y="163"/>
                    <a:pt x="224" y="165"/>
                    <a:pt x="233" y="167"/>
                  </a:cubicBezTo>
                  <a:cubicBezTo>
                    <a:pt x="240" y="172"/>
                    <a:pt x="242" y="175"/>
                    <a:pt x="245" y="183"/>
                  </a:cubicBezTo>
                  <a:cubicBezTo>
                    <a:pt x="246" y="188"/>
                    <a:pt x="244" y="193"/>
                    <a:pt x="247" y="197"/>
                  </a:cubicBezTo>
                  <a:cubicBezTo>
                    <a:pt x="250" y="201"/>
                    <a:pt x="256" y="194"/>
                    <a:pt x="261" y="193"/>
                  </a:cubicBezTo>
                  <a:cubicBezTo>
                    <a:pt x="276" y="188"/>
                    <a:pt x="290" y="178"/>
                    <a:pt x="303" y="169"/>
                  </a:cubicBezTo>
                  <a:cubicBezTo>
                    <a:pt x="310" y="158"/>
                    <a:pt x="302" y="153"/>
                    <a:pt x="293" y="147"/>
                  </a:cubicBezTo>
                  <a:cubicBezTo>
                    <a:pt x="281" y="129"/>
                    <a:pt x="283" y="126"/>
                    <a:pt x="259" y="123"/>
                  </a:cubicBezTo>
                  <a:cubicBezTo>
                    <a:pt x="256" y="115"/>
                    <a:pt x="257" y="111"/>
                    <a:pt x="265" y="107"/>
                  </a:cubicBezTo>
                  <a:cubicBezTo>
                    <a:pt x="269" y="105"/>
                    <a:pt x="277" y="103"/>
                    <a:pt x="277" y="103"/>
                  </a:cubicBezTo>
                  <a:cubicBezTo>
                    <a:pt x="287" y="88"/>
                    <a:pt x="269" y="66"/>
                    <a:pt x="253" y="63"/>
                  </a:cubicBezTo>
                  <a:cubicBezTo>
                    <a:pt x="239" y="60"/>
                    <a:pt x="244" y="62"/>
                    <a:pt x="233" y="59"/>
                  </a:cubicBezTo>
                  <a:cubicBezTo>
                    <a:pt x="229" y="58"/>
                    <a:pt x="221" y="55"/>
                    <a:pt x="221" y="55"/>
                  </a:cubicBezTo>
                  <a:cubicBezTo>
                    <a:pt x="200" y="60"/>
                    <a:pt x="217" y="38"/>
                    <a:pt x="201" y="33"/>
                  </a:cubicBezTo>
                  <a:cubicBezTo>
                    <a:pt x="185" y="35"/>
                    <a:pt x="169" y="36"/>
                    <a:pt x="155" y="45"/>
                  </a:cubicBezTo>
                  <a:cubicBezTo>
                    <a:pt x="145" y="30"/>
                    <a:pt x="152" y="30"/>
                    <a:pt x="167" y="25"/>
                  </a:cubicBezTo>
                  <a:cubicBezTo>
                    <a:pt x="163" y="10"/>
                    <a:pt x="155" y="15"/>
                    <a:pt x="139" y="17"/>
                  </a:cubicBezTo>
                  <a:cubicBezTo>
                    <a:pt x="131" y="20"/>
                    <a:pt x="127" y="22"/>
                    <a:pt x="119" y="19"/>
                  </a:cubicBezTo>
                  <a:cubicBezTo>
                    <a:pt x="106" y="0"/>
                    <a:pt x="74" y="29"/>
                    <a:pt x="67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gray">
            <a:xfrm>
              <a:off x="1709" y="1987"/>
              <a:ext cx="44" cy="37"/>
            </a:xfrm>
            <a:custGeom>
              <a:avLst/>
              <a:gdLst>
                <a:gd name="T0" fmla="*/ 1 w 59"/>
                <a:gd name="T1" fmla="*/ 0 h 50"/>
                <a:gd name="T2" fmla="*/ 0 w 59"/>
                <a:gd name="T3" fmla="*/ 1 h 50"/>
                <a:gd name="T4" fmla="*/ 1 w 59"/>
                <a:gd name="T5" fmla="*/ 1 h 50"/>
                <a:gd name="T6" fmla="*/ 1 w 59"/>
                <a:gd name="T7" fmla="*/ 1 h 50"/>
                <a:gd name="T8" fmla="*/ 1 w 59"/>
                <a:gd name="T9" fmla="*/ 1 h 50"/>
                <a:gd name="T10" fmla="*/ 1 w 59"/>
                <a:gd name="T11" fmla="*/ 1 h 50"/>
                <a:gd name="T12" fmla="*/ 1 w 59"/>
                <a:gd name="T13" fmla="*/ 0 h 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9"/>
                <a:gd name="T22" fmla="*/ 0 h 50"/>
                <a:gd name="T23" fmla="*/ 59 w 59"/>
                <a:gd name="T24" fmla="*/ 50 h 5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9" h="50">
                  <a:moveTo>
                    <a:pt x="26" y="0"/>
                  </a:moveTo>
                  <a:cubicBezTo>
                    <a:pt x="13" y="2"/>
                    <a:pt x="7" y="0"/>
                    <a:pt x="0" y="10"/>
                  </a:cubicBezTo>
                  <a:cubicBezTo>
                    <a:pt x="4" y="22"/>
                    <a:pt x="18" y="36"/>
                    <a:pt x="30" y="40"/>
                  </a:cubicBezTo>
                  <a:cubicBezTo>
                    <a:pt x="37" y="42"/>
                    <a:pt x="48" y="50"/>
                    <a:pt x="48" y="50"/>
                  </a:cubicBezTo>
                  <a:cubicBezTo>
                    <a:pt x="57" y="44"/>
                    <a:pt x="55" y="37"/>
                    <a:pt x="58" y="28"/>
                  </a:cubicBezTo>
                  <a:cubicBezTo>
                    <a:pt x="55" y="11"/>
                    <a:pt x="59" y="18"/>
                    <a:pt x="44" y="8"/>
                  </a:cubicBezTo>
                  <a:cubicBezTo>
                    <a:pt x="42" y="6"/>
                    <a:pt x="26" y="5"/>
                    <a:pt x="2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gray">
            <a:xfrm>
              <a:off x="1625" y="2057"/>
              <a:ext cx="65" cy="42"/>
            </a:xfrm>
            <a:custGeom>
              <a:avLst/>
              <a:gdLst>
                <a:gd name="T0" fmla="*/ 2 w 86"/>
                <a:gd name="T1" fmla="*/ 1 h 57"/>
                <a:gd name="T2" fmla="*/ 2 w 86"/>
                <a:gd name="T3" fmla="*/ 1 h 57"/>
                <a:gd name="T4" fmla="*/ 2 w 86"/>
                <a:gd name="T5" fmla="*/ 1 h 57"/>
                <a:gd name="T6" fmla="*/ 2 w 86"/>
                <a:gd name="T7" fmla="*/ 1 h 57"/>
                <a:gd name="T8" fmla="*/ 2 w 86"/>
                <a:gd name="T9" fmla="*/ 1 h 57"/>
                <a:gd name="T10" fmla="*/ 2 w 86"/>
                <a:gd name="T11" fmla="*/ 1 h 57"/>
                <a:gd name="T12" fmla="*/ 2 w 86"/>
                <a:gd name="T13" fmla="*/ 1 h 57"/>
                <a:gd name="T14" fmla="*/ 2 w 86"/>
                <a:gd name="T15" fmla="*/ 1 h 5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6"/>
                <a:gd name="T25" fmla="*/ 0 h 57"/>
                <a:gd name="T26" fmla="*/ 86 w 86"/>
                <a:gd name="T27" fmla="*/ 57 h 5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6" h="57">
                  <a:moveTo>
                    <a:pt x="44" y="7"/>
                  </a:moveTo>
                  <a:cubicBezTo>
                    <a:pt x="39" y="14"/>
                    <a:pt x="31" y="20"/>
                    <a:pt x="24" y="25"/>
                  </a:cubicBezTo>
                  <a:cubicBezTo>
                    <a:pt x="16" y="19"/>
                    <a:pt x="12" y="22"/>
                    <a:pt x="4" y="27"/>
                  </a:cubicBezTo>
                  <a:cubicBezTo>
                    <a:pt x="0" y="38"/>
                    <a:pt x="4" y="53"/>
                    <a:pt x="16" y="57"/>
                  </a:cubicBezTo>
                  <a:cubicBezTo>
                    <a:pt x="33" y="51"/>
                    <a:pt x="60" y="45"/>
                    <a:pt x="74" y="35"/>
                  </a:cubicBezTo>
                  <a:cubicBezTo>
                    <a:pt x="78" y="29"/>
                    <a:pt x="86" y="17"/>
                    <a:pt x="86" y="17"/>
                  </a:cubicBezTo>
                  <a:cubicBezTo>
                    <a:pt x="80" y="0"/>
                    <a:pt x="74" y="5"/>
                    <a:pt x="56" y="7"/>
                  </a:cubicBezTo>
                  <a:cubicBezTo>
                    <a:pt x="43" y="11"/>
                    <a:pt x="44" y="15"/>
                    <a:pt x="44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gray">
            <a:xfrm>
              <a:off x="1693" y="2065"/>
              <a:ext cx="54" cy="25"/>
            </a:xfrm>
            <a:custGeom>
              <a:avLst/>
              <a:gdLst>
                <a:gd name="T0" fmla="*/ 1 w 73"/>
                <a:gd name="T1" fmla="*/ 0 h 34"/>
                <a:gd name="T2" fmla="*/ 1 w 73"/>
                <a:gd name="T3" fmla="*/ 1 h 34"/>
                <a:gd name="T4" fmla="*/ 1 w 73"/>
                <a:gd name="T5" fmla="*/ 1 h 34"/>
                <a:gd name="T6" fmla="*/ 1 w 73"/>
                <a:gd name="T7" fmla="*/ 1 h 34"/>
                <a:gd name="T8" fmla="*/ 1 w 73"/>
                <a:gd name="T9" fmla="*/ 1 h 34"/>
                <a:gd name="T10" fmla="*/ 1 w 73"/>
                <a:gd name="T11" fmla="*/ 0 h 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3"/>
                <a:gd name="T19" fmla="*/ 0 h 34"/>
                <a:gd name="T20" fmla="*/ 73 w 73"/>
                <a:gd name="T21" fmla="*/ 34 h 3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3" h="34">
                  <a:moveTo>
                    <a:pt x="40" y="0"/>
                  </a:moveTo>
                  <a:cubicBezTo>
                    <a:pt x="30" y="6"/>
                    <a:pt x="20" y="10"/>
                    <a:pt x="10" y="16"/>
                  </a:cubicBezTo>
                  <a:cubicBezTo>
                    <a:pt x="0" y="31"/>
                    <a:pt x="13" y="30"/>
                    <a:pt x="24" y="34"/>
                  </a:cubicBezTo>
                  <a:cubicBezTo>
                    <a:pt x="44" y="31"/>
                    <a:pt x="35" y="34"/>
                    <a:pt x="52" y="28"/>
                  </a:cubicBezTo>
                  <a:cubicBezTo>
                    <a:pt x="57" y="26"/>
                    <a:pt x="64" y="20"/>
                    <a:pt x="64" y="20"/>
                  </a:cubicBezTo>
                  <a:cubicBezTo>
                    <a:pt x="73" y="7"/>
                    <a:pt x="48" y="8"/>
                    <a:pt x="4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gray">
            <a:xfrm>
              <a:off x="1664" y="2029"/>
              <a:ext cx="64" cy="34"/>
            </a:xfrm>
            <a:custGeom>
              <a:avLst/>
              <a:gdLst>
                <a:gd name="T0" fmla="*/ 2 w 85"/>
                <a:gd name="T1" fmla="*/ 2 h 45"/>
                <a:gd name="T2" fmla="*/ 2 w 85"/>
                <a:gd name="T3" fmla="*/ 2 h 45"/>
                <a:gd name="T4" fmla="*/ 0 w 85"/>
                <a:gd name="T5" fmla="*/ 2 h 45"/>
                <a:gd name="T6" fmla="*/ 2 w 85"/>
                <a:gd name="T7" fmla="*/ 2 h 45"/>
                <a:gd name="T8" fmla="*/ 2 w 85"/>
                <a:gd name="T9" fmla="*/ 2 h 45"/>
                <a:gd name="T10" fmla="*/ 2 w 85"/>
                <a:gd name="T11" fmla="*/ 2 h 45"/>
                <a:gd name="T12" fmla="*/ 2 w 85"/>
                <a:gd name="T13" fmla="*/ 2 h 45"/>
                <a:gd name="T14" fmla="*/ 2 w 85"/>
                <a:gd name="T15" fmla="*/ 0 h 45"/>
                <a:gd name="T16" fmla="*/ 2 w 85"/>
                <a:gd name="T17" fmla="*/ 2 h 4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85"/>
                <a:gd name="T28" fmla="*/ 0 h 45"/>
                <a:gd name="T29" fmla="*/ 85 w 85"/>
                <a:gd name="T30" fmla="*/ 45 h 45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85" h="45">
                  <a:moveTo>
                    <a:pt x="58" y="10"/>
                  </a:moveTo>
                  <a:cubicBezTo>
                    <a:pt x="39" y="16"/>
                    <a:pt x="45" y="10"/>
                    <a:pt x="28" y="4"/>
                  </a:cubicBezTo>
                  <a:cubicBezTo>
                    <a:pt x="7" y="6"/>
                    <a:pt x="5" y="2"/>
                    <a:pt x="0" y="18"/>
                  </a:cubicBezTo>
                  <a:cubicBezTo>
                    <a:pt x="5" y="34"/>
                    <a:pt x="26" y="31"/>
                    <a:pt x="40" y="32"/>
                  </a:cubicBezTo>
                  <a:cubicBezTo>
                    <a:pt x="50" y="42"/>
                    <a:pt x="49" y="45"/>
                    <a:pt x="64" y="40"/>
                  </a:cubicBezTo>
                  <a:cubicBezTo>
                    <a:pt x="69" y="32"/>
                    <a:pt x="77" y="25"/>
                    <a:pt x="84" y="18"/>
                  </a:cubicBezTo>
                  <a:cubicBezTo>
                    <a:pt x="83" y="14"/>
                    <a:pt x="85" y="9"/>
                    <a:pt x="82" y="6"/>
                  </a:cubicBezTo>
                  <a:cubicBezTo>
                    <a:pt x="78" y="1"/>
                    <a:pt x="64" y="0"/>
                    <a:pt x="64" y="0"/>
                  </a:cubicBezTo>
                  <a:cubicBezTo>
                    <a:pt x="56" y="3"/>
                    <a:pt x="47" y="21"/>
                    <a:pt x="58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19"/>
            <p:cNvSpPr>
              <a:spLocks/>
            </p:cNvSpPr>
            <p:nvPr/>
          </p:nvSpPr>
          <p:spPr bwMode="gray">
            <a:xfrm>
              <a:off x="1637" y="1997"/>
              <a:ext cx="44" cy="24"/>
            </a:xfrm>
            <a:custGeom>
              <a:avLst/>
              <a:gdLst>
                <a:gd name="T0" fmla="*/ 2 w 58"/>
                <a:gd name="T1" fmla="*/ 2 h 31"/>
                <a:gd name="T2" fmla="*/ 0 w 58"/>
                <a:gd name="T3" fmla="*/ 2 h 31"/>
                <a:gd name="T4" fmla="*/ 2 w 58"/>
                <a:gd name="T5" fmla="*/ 2 h 31"/>
                <a:gd name="T6" fmla="*/ 2 w 58"/>
                <a:gd name="T7" fmla="*/ 2 h 31"/>
                <a:gd name="T8" fmla="*/ 2 w 58"/>
                <a:gd name="T9" fmla="*/ 2 h 31"/>
                <a:gd name="T10" fmla="*/ 2 w 58"/>
                <a:gd name="T11" fmla="*/ 0 h 31"/>
                <a:gd name="T12" fmla="*/ 2 w 58"/>
                <a:gd name="T13" fmla="*/ 2 h 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58"/>
                <a:gd name="T22" fmla="*/ 0 h 31"/>
                <a:gd name="T23" fmla="*/ 58 w 58"/>
                <a:gd name="T24" fmla="*/ 31 h 3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58" h="31">
                  <a:moveTo>
                    <a:pt x="16" y="4"/>
                  </a:moveTo>
                  <a:cubicBezTo>
                    <a:pt x="2" y="13"/>
                    <a:pt x="7" y="8"/>
                    <a:pt x="0" y="18"/>
                  </a:cubicBezTo>
                  <a:cubicBezTo>
                    <a:pt x="5" y="26"/>
                    <a:pt x="11" y="25"/>
                    <a:pt x="20" y="28"/>
                  </a:cubicBezTo>
                  <a:cubicBezTo>
                    <a:pt x="36" y="23"/>
                    <a:pt x="17" y="31"/>
                    <a:pt x="28" y="20"/>
                  </a:cubicBezTo>
                  <a:cubicBezTo>
                    <a:pt x="33" y="15"/>
                    <a:pt x="46" y="13"/>
                    <a:pt x="52" y="12"/>
                  </a:cubicBezTo>
                  <a:cubicBezTo>
                    <a:pt x="58" y="3"/>
                    <a:pt x="53" y="3"/>
                    <a:pt x="44" y="0"/>
                  </a:cubicBezTo>
                  <a:cubicBezTo>
                    <a:pt x="38" y="1"/>
                    <a:pt x="20" y="8"/>
                    <a:pt x="16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20"/>
            <p:cNvSpPr>
              <a:spLocks/>
            </p:cNvSpPr>
            <p:nvPr/>
          </p:nvSpPr>
          <p:spPr bwMode="gray">
            <a:xfrm>
              <a:off x="1751" y="2000"/>
              <a:ext cx="114" cy="77"/>
            </a:xfrm>
            <a:custGeom>
              <a:avLst/>
              <a:gdLst>
                <a:gd name="T0" fmla="*/ 2 w 152"/>
                <a:gd name="T1" fmla="*/ 0 h 102"/>
                <a:gd name="T2" fmla="*/ 2 w 152"/>
                <a:gd name="T3" fmla="*/ 2 h 102"/>
                <a:gd name="T4" fmla="*/ 2 w 152"/>
                <a:gd name="T5" fmla="*/ 2 h 102"/>
                <a:gd name="T6" fmla="*/ 2 w 152"/>
                <a:gd name="T7" fmla="*/ 2 h 102"/>
                <a:gd name="T8" fmla="*/ 0 w 152"/>
                <a:gd name="T9" fmla="*/ 2 h 102"/>
                <a:gd name="T10" fmla="*/ 2 w 152"/>
                <a:gd name="T11" fmla="*/ 2 h 102"/>
                <a:gd name="T12" fmla="*/ 2 w 152"/>
                <a:gd name="T13" fmla="*/ 2 h 102"/>
                <a:gd name="T14" fmla="*/ 2 w 152"/>
                <a:gd name="T15" fmla="*/ 2 h 102"/>
                <a:gd name="T16" fmla="*/ 2 w 152"/>
                <a:gd name="T17" fmla="*/ 2 h 102"/>
                <a:gd name="T18" fmla="*/ 2 w 152"/>
                <a:gd name="T19" fmla="*/ 2 h 102"/>
                <a:gd name="T20" fmla="*/ 2 w 152"/>
                <a:gd name="T21" fmla="*/ 2 h 102"/>
                <a:gd name="T22" fmla="*/ 2 w 152"/>
                <a:gd name="T23" fmla="*/ 2 h 102"/>
                <a:gd name="T24" fmla="*/ 2 w 152"/>
                <a:gd name="T25" fmla="*/ 0 h 10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52"/>
                <a:gd name="T40" fmla="*/ 0 h 102"/>
                <a:gd name="T41" fmla="*/ 152 w 152"/>
                <a:gd name="T42" fmla="*/ 102 h 10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52" h="102">
                  <a:moveTo>
                    <a:pt x="38" y="0"/>
                  </a:moveTo>
                  <a:cubicBezTo>
                    <a:pt x="22" y="5"/>
                    <a:pt x="30" y="3"/>
                    <a:pt x="14" y="6"/>
                  </a:cubicBezTo>
                  <a:cubicBezTo>
                    <a:pt x="18" y="22"/>
                    <a:pt x="22" y="32"/>
                    <a:pt x="4" y="38"/>
                  </a:cubicBezTo>
                  <a:cubicBezTo>
                    <a:pt x="1" y="47"/>
                    <a:pt x="7" y="49"/>
                    <a:pt x="12" y="56"/>
                  </a:cubicBezTo>
                  <a:cubicBezTo>
                    <a:pt x="10" y="65"/>
                    <a:pt x="9" y="69"/>
                    <a:pt x="0" y="72"/>
                  </a:cubicBezTo>
                  <a:cubicBezTo>
                    <a:pt x="5" y="88"/>
                    <a:pt x="45" y="85"/>
                    <a:pt x="56" y="86"/>
                  </a:cubicBezTo>
                  <a:cubicBezTo>
                    <a:pt x="72" y="97"/>
                    <a:pt x="63" y="95"/>
                    <a:pt x="82" y="92"/>
                  </a:cubicBezTo>
                  <a:cubicBezTo>
                    <a:pt x="86" y="92"/>
                    <a:pt x="147" y="102"/>
                    <a:pt x="152" y="86"/>
                  </a:cubicBezTo>
                  <a:cubicBezTo>
                    <a:pt x="123" y="66"/>
                    <a:pt x="128" y="72"/>
                    <a:pt x="76" y="70"/>
                  </a:cubicBezTo>
                  <a:cubicBezTo>
                    <a:pt x="62" y="56"/>
                    <a:pt x="81" y="73"/>
                    <a:pt x="54" y="62"/>
                  </a:cubicBezTo>
                  <a:cubicBezTo>
                    <a:pt x="50" y="60"/>
                    <a:pt x="48" y="55"/>
                    <a:pt x="44" y="52"/>
                  </a:cubicBezTo>
                  <a:cubicBezTo>
                    <a:pt x="41" y="43"/>
                    <a:pt x="42" y="39"/>
                    <a:pt x="50" y="34"/>
                  </a:cubicBezTo>
                  <a:cubicBezTo>
                    <a:pt x="52" y="27"/>
                    <a:pt x="42" y="9"/>
                    <a:pt x="3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21"/>
            <p:cNvSpPr>
              <a:spLocks/>
            </p:cNvSpPr>
            <p:nvPr/>
          </p:nvSpPr>
          <p:spPr bwMode="gray">
            <a:xfrm>
              <a:off x="664" y="2245"/>
              <a:ext cx="25" cy="15"/>
            </a:xfrm>
            <a:custGeom>
              <a:avLst/>
              <a:gdLst>
                <a:gd name="T0" fmla="*/ 1 w 34"/>
                <a:gd name="T1" fmla="*/ 0 h 20"/>
                <a:gd name="T2" fmla="*/ 1 w 34"/>
                <a:gd name="T3" fmla="*/ 2 h 20"/>
                <a:gd name="T4" fmla="*/ 1 w 34"/>
                <a:gd name="T5" fmla="*/ 2 h 20"/>
                <a:gd name="T6" fmla="*/ 1 w 34"/>
                <a:gd name="T7" fmla="*/ 2 h 20"/>
                <a:gd name="T8" fmla="*/ 1 w 34"/>
                <a:gd name="T9" fmla="*/ 0 h 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20"/>
                <a:gd name="T17" fmla="*/ 34 w 34"/>
                <a:gd name="T18" fmla="*/ 20 h 2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20">
                  <a:moveTo>
                    <a:pt x="34" y="0"/>
                  </a:moveTo>
                  <a:cubicBezTo>
                    <a:pt x="32" y="10"/>
                    <a:pt x="34" y="17"/>
                    <a:pt x="24" y="20"/>
                  </a:cubicBezTo>
                  <a:cubicBezTo>
                    <a:pt x="17" y="19"/>
                    <a:pt x="10" y="20"/>
                    <a:pt x="4" y="18"/>
                  </a:cubicBezTo>
                  <a:cubicBezTo>
                    <a:pt x="0" y="17"/>
                    <a:pt x="2" y="7"/>
                    <a:pt x="4" y="6"/>
                  </a:cubicBezTo>
                  <a:cubicBezTo>
                    <a:pt x="12" y="0"/>
                    <a:pt x="24" y="0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22"/>
            <p:cNvSpPr>
              <a:spLocks/>
            </p:cNvSpPr>
            <p:nvPr/>
          </p:nvSpPr>
          <p:spPr bwMode="gray">
            <a:xfrm>
              <a:off x="1421" y="2756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gray">
            <a:xfrm>
              <a:off x="1424" y="2781"/>
              <a:ext cx="16" cy="12"/>
            </a:xfrm>
            <a:custGeom>
              <a:avLst/>
              <a:gdLst>
                <a:gd name="T0" fmla="*/ 2 w 21"/>
                <a:gd name="T1" fmla="*/ 0 h 16"/>
                <a:gd name="T2" fmla="*/ 2 w 21"/>
                <a:gd name="T3" fmla="*/ 2 h 16"/>
                <a:gd name="T4" fmla="*/ 2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gray">
            <a:xfrm>
              <a:off x="1628" y="2913"/>
              <a:ext cx="15" cy="12"/>
            </a:xfrm>
            <a:custGeom>
              <a:avLst/>
              <a:gdLst>
                <a:gd name="T0" fmla="*/ 1 w 21"/>
                <a:gd name="T1" fmla="*/ 0 h 16"/>
                <a:gd name="T2" fmla="*/ 1 w 21"/>
                <a:gd name="T3" fmla="*/ 2 h 16"/>
                <a:gd name="T4" fmla="*/ 1 w 21"/>
                <a:gd name="T5" fmla="*/ 0 h 16"/>
                <a:gd name="T6" fmla="*/ 0 60000 65536"/>
                <a:gd name="T7" fmla="*/ 0 60000 65536"/>
                <a:gd name="T8" fmla="*/ 0 60000 65536"/>
                <a:gd name="T9" fmla="*/ 0 w 21"/>
                <a:gd name="T10" fmla="*/ 0 h 16"/>
                <a:gd name="T11" fmla="*/ 21 w 21"/>
                <a:gd name="T12" fmla="*/ 16 h 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" h="16">
                  <a:moveTo>
                    <a:pt x="3" y="0"/>
                  </a:moveTo>
                  <a:cubicBezTo>
                    <a:pt x="0" y="9"/>
                    <a:pt x="6" y="11"/>
                    <a:pt x="13" y="16"/>
                  </a:cubicBezTo>
                  <a:cubicBezTo>
                    <a:pt x="21" y="4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gray">
            <a:xfrm>
              <a:off x="1752" y="2429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gray">
            <a:xfrm>
              <a:off x="1652" y="2224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gray">
            <a:xfrm>
              <a:off x="1717" y="2045"/>
              <a:ext cx="39" cy="18"/>
            </a:xfrm>
            <a:custGeom>
              <a:avLst/>
              <a:gdLst>
                <a:gd name="T0" fmla="*/ 2 w 51"/>
                <a:gd name="T1" fmla="*/ 0 h 24"/>
                <a:gd name="T2" fmla="*/ 2 w 51"/>
                <a:gd name="T3" fmla="*/ 2 h 24"/>
                <a:gd name="T4" fmla="*/ 2 w 51"/>
                <a:gd name="T5" fmla="*/ 2 h 24"/>
                <a:gd name="T6" fmla="*/ 2 w 51"/>
                <a:gd name="T7" fmla="*/ 2 h 24"/>
                <a:gd name="T8" fmla="*/ 2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Freeform 28"/>
            <p:cNvSpPr>
              <a:spLocks/>
            </p:cNvSpPr>
            <p:nvPr/>
          </p:nvSpPr>
          <p:spPr bwMode="gray">
            <a:xfrm>
              <a:off x="1780" y="2153"/>
              <a:ext cx="38" cy="18"/>
            </a:xfrm>
            <a:custGeom>
              <a:avLst/>
              <a:gdLst>
                <a:gd name="T0" fmla="*/ 1 w 51"/>
                <a:gd name="T1" fmla="*/ 0 h 24"/>
                <a:gd name="T2" fmla="*/ 1 w 51"/>
                <a:gd name="T3" fmla="*/ 2 h 24"/>
                <a:gd name="T4" fmla="*/ 1 w 51"/>
                <a:gd name="T5" fmla="*/ 2 h 24"/>
                <a:gd name="T6" fmla="*/ 1 w 51"/>
                <a:gd name="T7" fmla="*/ 2 h 24"/>
                <a:gd name="T8" fmla="*/ 1 w 51"/>
                <a:gd name="T9" fmla="*/ 0 h 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1"/>
                <a:gd name="T16" fmla="*/ 0 h 24"/>
                <a:gd name="T17" fmla="*/ 51 w 51"/>
                <a:gd name="T18" fmla="*/ 24 h 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1" h="24">
                  <a:moveTo>
                    <a:pt x="13" y="0"/>
                  </a:moveTo>
                  <a:cubicBezTo>
                    <a:pt x="12" y="2"/>
                    <a:pt x="0" y="12"/>
                    <a:pt x="7" y="18"/>
                  </a:cubicBezTo>
                  <a:cubicBezTo>
                    <a:pt x="12" y="22"/>
                    <a:pt x="27" y="24"/>
                    <a:pt x="27" y="24"/>
                  </a:cubicBezTo>
                  <a:cubicBezTo>
                    <a:pt x="44" y="22"/>
                    <a:pt x="51" y="16"/>
                    <a:pt x="33" y="4"/>
                  </a:cubicBezTo>
                  <a:cubicBezTo>
                    <a:pt x="29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Freeform 29"/>
            <p:cNvSpPr>
              <a:spLocks/>
            </p:cNvSpPr>
            <p:nvPr/>
          </p:nvSpPr>
          <p:spPr bwMode="gray">
            <a:xfrm>
              <a:off x="1796" y="1951"/>
              <a:ext cx="696" cy="346"/>
            </a:xfrm>
            <a:custGeom>
              <a:avLst/>
              <a:gdLst>
                <a:gd name="T0" fmla="*/ 1 w 929"/>
                <a:gd name="T1" fmla="*/ 1 h 462"/>
                <a:gd name="T2" fmla="*/ 1 w 929"/>
                <a:gd name="T3" fmla="*/ 1 h 462"/>
                <a:gd name="T4" fmla="*/ 1 w 929"/>
                <a:gd name="T5" fmla="*/ 1 h 462"/>
                <a:gd name="T6" fmla="*/ 1 w 929"/>
                <a:gd name="T7" fmla="*/ 1 h 462"/>
                <a:gd name="T8" fmla="*/ 1 w 929"/>
                <a:gd name="T9" fmla="*/ 1 h 462"/>
                <a:gd name="T10" fmla="*/ 1 w 929"/>
                <a:gd name="T11" fmla="*/ 1 h 462"/>
                <a:gd name="T12" fmla="*/ 1 w 929"/>
                <a:gd name="T13" fmla="*/ 1 h 462"/>
                <a:gd name="T14" fmla="*/ 1 w 929"/>
                <a:gd name="T15" fmla="*/ 1 h 462"/>
                <a:gd name="T16" fmla="*/ 1 w 929"/>
                <a:gd name="T17" fmla="*/ 1 h 462"/>
                <a:gd name="T18" fmla="*/ 1 w 929"/>
                <a:gd name="T19" fmla="*/ 1 h 462"/>
                <a:gd name="T20" fmla="*/ 1 w 929"/>
                <a:gd name="T21" fmla="*/ 1 h 462"/>
                <a:gd name="T22" fmla="*/ 1 w 929"/>
                <a:gd name="T23" fmla="*/ 1 h 462"/>
                <a:gd name="T24" fmla="*/ 1 w 929"/>
                <a:gd name="T25" fmla="*/ 1 h 462"/>
                <a:gd name="T26" fmla="*/ 1 w 929"/>
                <a:gd name="T27" fmla="*/ 1 h 462"/>
                <a:gd name="T28" fmla="*/ 1 w 929"/>
                <a:gd name="T29" fmla="*/ 1 h 462"/>
                <a:gd name="T30" fmla="*/ 1 w 929"/>
                <a:gd name="T31" fmla="*/ 1 h 462"/>
                <a:gd name="T32" fmla="*/ 1 w 929"/>
                <a:gd name="T33" fmla="*/ 1 h 462"/>
                <a:gd name="T34" fmla="*/ 1 w 929"/>
                <a:gd name="T35" fmla="*/ 1 h 462"/>
                <a:gd name="T36" fmla="*/ 1 w 929"/>
                <a:gd name="T37" fmla="*/ 1 h 462"/>
                <a:gd name="T38" fmla="*/ 1 w 929"/>
                <a:gd name="T39" fmla="*/ 1 h 462"/>
                <a:gd name="T40" fmla="*/ 1 w 929"/>
                <a:gd name="T41" fmla="*/ 1 h 462"/>
                <a:gd name="T42" fmla="*/ 1 w 929"/>
                <a:gd name="T43" fmla="*/ 1 h 462"/>
                <a:gd name="T44" fmla="*/ 1 w 929"/>
                <a:gd name="T45" fmla="*/ 1 h 462"/>
                <a:gd name="T46" fmla="*/ 1 w 929"/>
                <a:gd name="T47" fmla="*/ 1 h 462"/>
                <a:gd name="T48" fmla="*/ 1 w 929"/>
                <a:gd name="T49" fmla="*/ 1 h 462"/>
                <a:gd name="T50" fmla="*/ 1 w 929"/>
                <a:gd name="T51" fmla="*/ 1 h 462"/>
                <a:gd name="T52" fmla="*/ 1 w 929"/>
                <a:gd name="T53" fmla="*/ 1 h 462"/>
                <a:gd name="T54" fmla="*/ 1 w 929"/>
                <a:gd name="T55" fmla="*/ 1 h 462"/>
                <a:gd name="T56" fmla="*/ 1 w 929"/>
                <a:gd name="T57" fmla="*/ 1 h 462"/>
                <a:gd name="T58" fmla="*/ 1 w 929"/>
                <a:gd name="T59" fmla="*/ 1 h 462"/>
                <a:gd name="T60" fmla="*/ 1 w 929"/>
                <a:gd name="T61" fmla="*/ 1 h 462"/>
                <a:gd name="T62" fmla="*/ 1 w 929"/>
                <a:gd name="T63" fmla="*/ 1 h 462"/>
                <a:gd name="T64" fmla="*/ 1 w 929"/>
                <a:gd name="T65" fmla="*/ 1 h 462"/>
                <a:gd name="T66" fmla="*/ 1 w 929"/>
                <a:gd name="T67" fmla="*/ 1 h 462"/>
                <a:gd name="T68" fmla="*/ 1 w 929"/>
                <a:gd name="T69" fmla="*/ 1 h 462"/>
                <a:gd name="T70" fmla="*/ 1 w 929"/>
                <a:gd name="T71" fmla="*/ 1 h 462"/>
                <a:gd name="T72" fmla="*/ 1 w 929"/>
                <a:gd name="T73" fmla="*/ 1 h 462"/>
                <a:gd name="T74" fmla="*/ 1 w 929"/>
                <a:gd name="T75" fmla="*/ 1 h 462"/>
                <a:gd name="T76" fmla="*/ 1 w 929"/>
                <a:gd name="T77" fmla="*/ 1 h 462"/>
                <a:gd name="T78" fmla="*/ 1 w 929"/>
                <a:gd name="T79" fmla="*/ 1 h 462"/>
                <a:gd name="T80" fmla="*/ 1 w 929"/>
                <a:gd name="T81" fmla="*/ 1 h 462"/>
                <a:gd name="T82" fmla="*/ 1 w 929"/>
                <a:gd name="T83" fmla="*/ 1 h 462"/>
                <a:gd name="T84" fmla="*/ 1 w 929"/>
                <a:gd name="T85" fmla="*/ 1 h 462"/>
                <a:gd name="T86" fmla="*/ 1 w 929"/>
                <a:gd name="T87" fmla="*/ 1 h 462"/>
                <a:gd name="T88" fmla="*/ 1 w 929"/>
                <a:gd name="T89" fmla="*/ 1 h 462"/>
                <a:gd name="T90" fmla="*/ 1 w 929"/>
                <a:gd name="T91" fmla="*/ 1 h 462"/>
                <a:gd name="T92" fmla="*/ 1 w 929"/>
                <a:gd name="T93" fmla="*/ 1 h 462"/>
                <a:gd name="T94" fmla="*/ 1 w 929"/>
                <a:gd name="T95" fmla="*/ 1 h 462"/>
                <a:gd name="T96" fmla="*/ 1 w 929"/>
                <a:gd name="T97" fmla="*/ 1 h 462"/>
                <a:gd name="T98" fmla="*/ 1 w 929"/>
                <a:gd name="T99" fmla="*/ 1 h 462"/>
                <a:gd name="T100" fmla="*/ 1 w 929"/>
                <a:gd name="T101" fmla="*/ 1 h 462"/>
                <a:gd name="T102" fmla="*/ 1 w 929"/>
                <a:gd name="T103" fmla="*/ 1 h 462"/>
                <a:gd name="T104" fmla="*/ 1 w 929"/>
                <a:gd name="T105" fmla="*/ 1 h 462"/>
                <a:gd name="T106" fmla="*/ 1 w 929"/>
                <a:gd name="T107" fmla="*/ 1 h 46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29"/>
                <a:gd name="T163" fmla="*/ 0 h 462"/>
                <a:gd name="T164" fmla="*/ 929 w 929"/>
                <a:gd name="T165" fmla="*/ 462 h 46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29" h="462">
                  <a:moveTo>
                    <a:pt x="60" y="42"/>
                  </a:moveTo>
                  <a:cubicBezTo>
                    <a:pt x="40" y="45"/>
                    <a:pt x="42" y="46"/>
                    <a:pt x="28" y="56"/>
                  </a:cubicBezTo>
                  <a:cubicBezTo>
                    <a:pt x="26" y="74"/>
                    <a:pt x="27" y="75"/>
                    <a:pt x="10" y="78"/>
                  </a:cubicBezTo>
                  <a:cubicBezTo>
                    <a:pt x="4" y="82"/>
                    <a:pt x="0" y="82"/>
                    <a:pt x="6" y="92"/>
                  </a:cubicBezTo>
                  <a:cubicBezTo>
                    <a:pt x="10" y="98"/>
                    <a:pt x="21" y="96"/>
                    <a:pt x="28" y="98"/>
                  </a:cubicBezTo>
                  <a:cubicBezTo>
                    <a:pt x="31" y="99"/>
                    <a:pt x="36" y="100"/>
                    <a:pt x="36" y="100"/>
                  </a:cubicBezTo>
                  <a:cubicBezTo>
                    <a:pt x="47" y="99"/>
                    <a:pt x="69" y="97"/>
                    <a:pt x="50" y="110"/>
                  </a:cubicBezTo>
                  <a:cubicBezTo>
                    <a:pt x="37" y="108"/>
                    <a:pt x="24" y="104"/>
                    <a:pt x="16" y="116"/>
                  </a:cubicBezTo>
                  <a:cubicBezTo>
                    <a:pt x="24" y="141"/>
                    <a:pt x="68" y="125"/>
                    <a:pt x="94" y="126"/>
                  </a:cubicBezTo>
                  <a:cubicBezTo>
                    <a:pt x="98" y="129"/>
                    <a:pt x="100" y="134"/>
                    <a:pt x="104" y="136"/>
                  </a:cubicBezTo>
                  <a:cubicBezTo>
                    <a:pt x="108" y="138"/>
                    <a:pt x="116" y="140"/>
                    <a:pt x="116" y="140"/>
                  </a:cubicBezTo>
                  <a:cubicBezTo>
                    <a:pt x="129" y="138"/>
                    <a:pt x="133" y="139"/>
                    <a:pt x="142" y="130"/>
                  </a:cubicBezTo>
                  <a:cubicBezTo>
                    <a:pt x="151" y="104"/>
                    <a:pt x="179" y="110"/>
                    <a:pt x="202" y="102"/>
                  </a:cubicBezTo>
                  <a:cubicBezTo>
                    <a:pt x="219" y="96"/>
                    <a:pt x="233" y="84"/>
                    <a:pt x="250" y="78"/>
                  </a:cubicBezTo>
                  <a:cubicBezTo>
                    <a:pt x="260" y="75"/>
                    <a:pt x="269" y="74"/>
                    <a:pt x="280" y="72"/>
                  </a:cubicBezTo>
                  <a:cubicBezTo>
                    <a:pt x="287" y="71"/>
                    <a:pt x="300" y="66"/>
                    <a:pt x="300" y="66"/>
                  </a:cubicBezTo>
                  <a:cubicBezTo>
                    <a:pt x="311" y="49"/>
                    <a:pt x="336" y="54"/>
                    <a:pt x="354" y="60"/>
                  </a:cubicBezTo>
                  <a:cubicBezTo>
                    <a:pt x="367" y="79"/>
                    <a:pt x="335" y="79"/>
                    <a:pt x="324" y="80"/>
                  </a:cubicBezTo>
                  <a:cubicBezTo>
                    <a:pt x="312" y="83"/>
                    <a:pt x="306" y="93"/>
                    <a:pt x="292" y="96"/>
                  </a:cubicBezTo>
                  <a:cubicBezTo>
                    <a:pt x="284" y="94"/>
                    <a:pt x="279" y="90"/>
                    <a:pt x="272" y="88"/>
                  </a:cubicBezTo>
                  <a:cubicBezTo>
                    <a:pt x="253" y="91"/>
                    <a:pt x="232" y="96"/>
                    <a:pt x="214" y="102"/>
                  </a:cubicBezTo>
                  <a:cubicBezTo>
                    <a:pt x="223" y="108"/>
                    <a:pt x="231" y="109"/>
                    <a:pt x="242" y="112"/>
                  </a:cubicBezTo>
                  <a:cubicBezTo>
                    <a:pt x="245" y="113"/>
                    <a:pt x="250" y="114"/>
                    <a:pt x="250" y="114"/>
                  </a:cubicBezTo>
                  <a:cubicBezTo>
                    <a:pt x="251" y="116"/>
                    <a:pt x="255" y="118"/>
                    <a:pt x="254" y="120"/>
                  </a:cubicBezTo>
                  <a:cubicBezTo>
                    <a:pt x="252" y="124"/>
                    <a:pt x="242" y="128"/>
                    <a:pt x="242" y="128"/>
                  </a:cubicBezTo>
                  <a:cubicBezTo>
                    <a:pt x="233" y="141"/>
                    <a:pt x="247" y="154"/>
                    <a:pt x="260" y="158"/>
                  </a:cubicBezTo>
                  <a:cubicBezTo>
                    <a:pt x="282" y="155"/>
                    <a:pt x="295" y="151"/>
                    <a:pt x="318" y="150"/>
                  </a:cubicBezTo>
                  <a:cubicBezTo>
                    <a:pt x="334" y="155"/>
                    <a:pt x="345" y="176"/>
                    <a:pt x="350" y="192"/>
                  </a:cubicBezTo>
                  <a:cubicBezTo>
                    <a:pt x="349" y="195"/>
                    <a:pt x="350" y="199"/>
                    <a:pt x="348" y="202"/>
                  </a:cubicBezTo>
                  <a:cubicBezTo>
                    <a:pt x="345" y="206"/>
                    <a:pt x="336" y="210"/>
                    <a:pt x="336" y="210"/>
                  </a:cubicBezTo>
                  <a:cubicBezTo>
                    <a:pt x="327" y="224"/>
                    <a:pt x="332" y="235"/>
                    <a:pt x="348" y="240"/>
                  </a:cubicBezTo>
                  <a:cubicBezTo>
                    <a:pt x="358" y="237"/>
                    <a:pt x="362" y="237"/>
                    <a:pt x="368" y="246"/>
                  </a:cubicBezTo>
                  <a:cubicBezTo>
                    <a:pt x="360" y="252"/>
                    <a:pt x="346" y="246"/>
                    <a:pt x="338" y="252"/>
                  </a:cubicBezTo>
                  <a:cubicBezTo>
                    <a:pt x="326" y="260"/>
                    <a:pt x="346" y="265"/>
                    <a:pt x="348" y="266"/>
                  </a:cubicBezTo>
                  <a:cubicBezTo>
                    <a:pt x="352" y="278"/>
                    <a:pt x="347" y="279"/>
                    <a:pt x="336" y="286"/>
                  </a:cubicBezTo>
                  <a:cubicBezTo>
                    <a:pt x="332" y="289"/>
                    <a:pt x="324" y="294"/>
                    <a:pt x="324" y="294"/>
                  </a:cubicBezTo>
                  <a:cubicBezTo>
                    <a:pt x="315" y="308"/>
                    <a:pt x="320" y="303"/>
                    <a:pt x="310" y="310"/>
                  </a:cubicBezTo>
                  <a:cubicBezTo>
                    <a:pt x="306" y="316"/>
                    <a:pt x="294" y="324"/>
                    <a:pt x="294" y="324"/>
                  </a:cubicBezTo>
                  <a:cubicBezTo>
                    <a:pt x="285" y="338"/>
                    <a:pt x="288" y="331"/>
                    <a:pt x="284" y="342"/>
                  </a:cubicBezTo>
                  <a:cubicBezTo>
                    <a:pt x="285" y="374"/>
                    <a:pt x="283" y="393"/>
                    <a:pt x="292" y="420"/>
                  </a:cubicBezTo>
                  <a:cubicBezTo>
                    <a:pt x="295" y="429"/>
                    <a:pt x="307" y="435"/>
                    <a:pt x="314" y="440"/>
                  </a:cubicBezTo>
                  <a:cubicBezTo>
                    <a:pt x="319" y="444"/>
                    <a:pt x="332" y="446"/>
                    <a:pt x="332" y="446"/>
                  </a:cubicBezTo>
                  <a:cubicBezTo>
                    <a:pt x="340" y="457"/>
                    <a:pt x="345" y="459"/>
                    <a:pt x="358" y="462"/>
                  </a:cubicBezTo>
                  <a:cubicBezTo>
                    <a:pt x="376" y="459"/>
                    <a:pt x="375" y="457"/>
                    <a:pt x="388" y="448"/>
                  </a:cubicBezTo>
                  <a:cubicBezTo>
                    <a:pt x="390" y="441"/>
                    <a:pt x="394" y="435"/>
                    <a:pt x="400" y="430"/>
                  </a:cubicBezTo>
                  <a:cubicBezTo>
                    <a:pt x="404" y="427"/>
                    <a:pt x="412" y="422"/>
                    <a:pt x="412" y="422"/>
                  </a:cubicBezTo>
                  <a:cubicBezTo>
                    <a:pt x="417" y="415"/>
                    <a:pt x="451" y="367"/>
                    <a:pt x="458" y="364"/>
                  </a:cubicBezTo>
                  <a:cubicBezTo>
                    <a:pt x="475" y="356"/>
                    <a:pt x="486" y="357"/>
                    <a:pt x="506" y="356"/>
                  </a:cubicBezTo>
                  <a:cubicBezTo>
                    <a:pt x="525" y="350"/>
                    <a:pt x="533" y="342"/>
                    <a:pt x="554" y="340"/>
                  </a:cubicBezTo>
                  <a:cubicBezTo>
                    <a:pt x="560" y="338"/>
                    <a:pt x="566" y="336"/>
                    <a:pt x="572" y="334"/>
                  </a:cubicBezTo>
                  <a:cubicBezTo>
                    <a:pt x="576" y="333"/>
                    <a:pt x="584" y="330"/>
                    <a:pt x="584" y="330"/>
                  </a:cubicBezTo>
                  <a:cubicBezTo>
                    <a:pt x="603" y="311"/>
                    <a:pt x="618" y="310"/>
                    <a:pt x="646" y="308"/>
                  </a:cubicBezTo>
                  <a:cubicBezTo>
                    <a:pt x="665" y="304"/>
                    <a:pt x="684" y="303"/>
                    <a:pt x="704" y="302"/>
                  </a:cubicBezTo>
                  <a:cubicBezTo>
                    <a:pt x="712" y="299"/>
                    <a:pt x="712" y="293"/>
                    <a:pt x="720" y="290"/>
                  </a:cubicBezTo>
                  <a:cubicBezTo>
                    <a:pt x="732" y="285"/>
                    <a:pt x="743" y="285"/>
                    <a:pt x="754" y="278"/>
                  </a:cubicBezTo>
                  <a:cubicBezTo>
                    <a:pt x="756" y="271"/>
                    <a:pt x="760" y="267"/>
                    <a:pt x="762" y="260"/>
                  </a:cubicBezTo>
                  <a:cubicBezTo>
                    <a:pt x="763" y="247"/>
                    <a:pt x="762" y="233"/>
                    <a:pt x="764" y="220"/>
                  </a:cubicBezTo>
                  <a:cubicBezTo>
                    <a:pt x="764" y="219"/>
                    <a:pt x="794" y="204"/>
                    <a:pt x="800" y="200"/>
                  </a:cubicBezTo>
                  <a:cubicBezTo>
                    <a:pt x="807" y="189"/>
                    <a:pt x="808" y="186"/>
                    <a:pt x="820" y="182"/>
                  </a:cubicBezTo>
                  <a:cubicBezTo>
                    <a:pt x="825" y="166"/>
                    <a:pt x="814" y="162"/>
                    <a:pt x="802" y="154"/>
                  </a:cubicBezTo>
                  <a:cubicBezTo>
                    <a:pt x="797" y="151"/>
                    <a:pt x="790" y="142"/>
                    <a:pt x="790" y="142"/>
                  </a:cubicBezTo>
                  <a:cubicBezTo>
                    <a:pt x="786" y="131"/>
                    <a:pt x="792" y="127"/>
                    <a:pt x="802" y="124"/>
                  </a:cubicBezTo>
                  <a:cubicBezTo>
                    <a:pt x="810" y="116"/>
                    <a:pt x="813" y="98"/>
                    <a:pt x="820" y="94"/>
                  </a:cubicBezTo>
                  <a:cubicBezTo>
                    <a:pt x="824" y="92"/>
                    <a:pt x="832" y="90"/>
                    <a:pt x="832" y="90"/>
                  </a:cubicBezTo>
                  <a:cubicBezTo>
                    <a:pt x="844" y="92"/>
                    <a:pt x="848" y="92"/>
                    <a:pt x="856" y="100"/>
                  </a:cubicBezTo>
                  <a:cubicBezTo>
                    <a:pt x="863" y="98"/>
                    <a:pt x="876" y="94"/>
                    <a:pt x="876" y="94"/>
                  </a:cubicBezTo>
                  <a:cubicBezTo>
                    <a:pt x="889" y="81"/>
                    <a:pt x="906" y="77"/>
                    <a:pt x="924" y="74"/>
                  </a:cubicBezTo>
                  <a:cubicBezTo>
                    <a:pt x="929" y="67"/>
                    <a:pt x="929" y="58"/>
                    <a:pt x="922" y="52"/>
                  </a:cubicBezTo>
                  <a:cubicBezTo>
                    <a:pt x="918" y="49"/>
                    <a:pt x="910" y="44"/>
                    <a:pt x="910" y="44"/>
                  </a:cubicBezTo>
                  <a:cubicBezTo>
                    <a:pt x="894" y="47"/>
                    <a:pt x="899" y="49"/>
                    <a:pt x="888" y="56"/>
                  </a:cubicBezTo>
                  <a:cubicBezTo>
                    <a:pt x="884" y="58"/>
                    <a:pt x="876" y="60"/>
                    <a:pt x="876" y="60"/>
                  </a:cubicBezTo>
                  <a:cubicBezTo>
                    <a:pt x="853" y="59"/>
                    <a:pt x="810" y="59"/>
                    <a:pt x="848" y="46"/>
                  </a:cubicBezTo>
                  <a:cubicBezTo>
                    <a:pt x="844" y="33"/>
                    <a:pt x="831" y="37"/>
                    <a:pt x="818" y="36"/>
                  </a:cubicBezTo>
                  <a:cubicBezTo>
                    <a:pt x="809" y="33"/>
                    <a:pt x="802" y="27"/>
                    <a:pt x="794" y="22"/>
                  </a:cubicBezTo>
                  <a:cubicBezTo>
                    <a:pt x="790" y="20"/>
                    <a:pt x="782" y="18"/>
                    <a:pt x="782" y="18"/>
                  </a:cubicBezTo>
                  <a:cubicBezTo>
                    <a:pt x="727" y="19"/>
                    <a:pt x="688" y="11"/>
                    <a:pt x="642" y="26"/>
                  </a:cubicBezTo>
                  <a:cubicBezTo>
                    <a:pt x="635" y="16"/>
                    <a:pt x="632" y="18"/>
                    <a:pt x="620" y="20"/>
                  </a:cubicBezTo>
                  <a:cubicBezTo>
                    <a:pt x="611" y="34"/>
                    <a:pt x="600" y="36"/>
                    <a:pt x="584" y="38"/>
                  </a:cubicBezTo>
                  <a:cubicBezTo>
                    <a:pt x="575" y="44"/>
                    <a:pt x="581" y="46"/>
                    <a:pt x="578" y="56"/>
                  </a:cubicBezTo>
                  <a:cubicBezTo>
                    <a:pt x="572" y="47"/>
                    <a:pt x="566" y="41"/>
                    <a:pt x="556" y="38"/>
                  </a:cubicBezTo>
                  <a:cubicBezTo>
                    <a:pt x="553" y="38"/>
                    <a:pt x="539" y="39"/>
                    <a:pt x="534" y="42"/>
                  </a:cubicBezTo>
                  <a:cubicBezTo>
                    <a:pt x="528" y="46"/>
                    <a:pt x="516" y="54"/>
                    <a:pt x="516" y="54"/>
                  </a:cubicBezTo>
                  <a:cubicBezTo>
                    <a:pt x="507" y="52"/>
                    <a:pt x="503" y="51"/>
                    <a:pt x="500" y="42"/>
                  </a:cubicBezTo>
                  <a:cubicBezTo>
                    <a:pt x="505" y="28"/>
                    <a:pt x="488" y="31"/>
                    <a:pt x="478" y="30"/>
                  </a:cubicBezTo>
                  <a:cubicBezTo>
                    <a:pt x="469" y="33"/>
                    <a:pt x="473" y="37"/>
                    <a:pt x="464" y="40"/>
                  </a:cubicBezTo>
                  <a:cubicBezTo>
                    <a:pt x="447" y="34"/>
                    <a:pt x="451" y="27"/>
                    <a:pt x="432" y="40"/>
                  </a:cubicBezTo>
                  <a:cubicBezTo>
                    <a:pt x="427" y="54"/>
                    <a:pt x="427" y="52"/>
                    <a:pt x="410" y="50"/>
                  </a:cubicBezTo>
                  <a:cubicBezTo>
                    <a:pt x="391" y="52"/>
                    <a:pt x="385" y="54"/>
                    <a:pt x="366" y="52"/>
                  </a:cubicBezTo>
                  <a:cubicBezTo>
                    <a:pt x="357" y="49"/>
                    <a:pt x="356" y="46"/>
                    <a:pt x="364" y="40"/>
                  </a:cubicBezTo>
                  <a:cubicBezTo>
                    <a:pt x="380" y="42"/>
                    <a:pt x="395" y="43"/>
                    <a:pt x="410" y="38"/>
                  </a:cubicBezTo>
                  <a:cubicBezTo>
                    <a:pt x="426" y="15"/>
                    <a:pt x="386" y="21"/>
                    <a:pt x="370" y="20"/>
                  </a:cubicBezTo>
                  <a:cubicBezTo>
                    <a:pt x="364" y="16"/>
                    <a:pt x="358" y="12"/>
                    <a:pt x="352" y="8"/>
                  </a:cubicBezTo>
                  <a:cubicBezTo>
                    <a:pt x="348" y="5"/>
                    <a:pt x="340" y="0"/>
                    <a:pt x="340" y="0"/>
                  </a:cubicBezTo>
                  <a:cubicBezTo>
                    <a:pt x="338" y="1"/>
                    <a:pt x="336" y="1"/>
                    <a:pt x="334" y="2"/>
                  </a:cubicBezTo>
                  <a:cubicBezTo>
                    <a:pt x="331" y="3"/>
                    <a:pt x="329" y="3"/>
                    <a:pt x="326" y="4"/>
                  </a:cubicBezTo>
                  <a:cubicBezTo>
                    <a:pt x="322" y="5"/>
                    <a:pt x="314" y="8"/>
                    <a:pt x="314" y="8"/>
                  </a:cubicBezTo>
                  <a:cubicBezTo>
                    <a:pt x="305" y="22"/>
                    <a:pt x="288" y="6"/>
                    <a:pt x="276" y="2"/>
                  </a:cubicBezTo>
                  <a:cubicBezTo>
                    <a:pt x="270" y="3"/>
                    <a:pt x="241" y="16"/>
                    <a:pt x="240" y="16"/>
                  </a:cubicBezTo>
                  <a:cubicBezTo>
                    <a:pt x="226" y="17"/>
                    <a:pt x="212" y="17"/>
                    <a:pt x="198" y="18"/>
                  </a:cubicBezTo>
                  <a:cubicBezTo>
                    <a:pt x="183" y="19"/>
                    <a:pt x="172" y="20"/>
                    <a:pt x="160" y="28"/>
                  </a:cubicBezTo>
                  <a:cubicBezTo>
                    <a:pt x="146" y="26"/>
                    <a:pt x="141" y="27"/>
                    <a:pt x="130" y="20"/>
                  </a:cubicBezTo>
                  <a:cubicBezTo>
                    <a:pt x="123" y="22"/>
                    <a:pt x="115" y="24"/>
                    <a:pt x="108" y="26"/>
                  </a:cubicBezTo>
                  <a:cubicBezTo>
                    <a:pt x="102" y="35"/>
                    <a:pt x="113" y="41"/>
                    <a:pt x="122" y="44"/>
                  </a:cubicBezTo>
                  <a:cubicBezTo>
                    <a:pt x="125" y="52"/>
                    <a:pt x="114" y="68"/>
                    <a:pt x="114" y="68"/>
                  </a:cubicBezTo>
                  <a:cubicBezTo>
                    <a:pt x="112" y="79"/>
                    <a:pt x="111" y="82"/>
                    <a:pt x="100" y="78"/>
                  </a:cubicBezTo>
                  <a:cubicBezTo>
                    <a:pt x="93" y="67"/>
                    <a:pt x="100" y="63"/>
                    <a:pt x="104" y="52"/>
                  </a:cubicBezTo>
                  <a:cubicBezTo>
                    <a:pt x="96" y="44"/>
                    <a:pt x="91" y="36"/>
                    <a:pt x="80" y="32"/>
                  </a:cubicBezTo>
                  <a:cubicBezTo>
                    <a:pt x="73" y="34"/>
                    <a:pt x="67" y="39"/>
                    <a:pt x="60" y="4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Freeform 30"/>
            <p:cNvSpPr>
              <a:spLocks/>
            </p:cNvSpPr>
            <p:nvPr/>
          </p:nvSpPr>
          <p:spPr bwMode="gray">
            <a:xfrm>
              <a:off x="2009" y="2135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Freeform 31"/>
            <p:cNvSpPr>
              <a:spLocks/>
            </p:cNvSpPr>
            <p:nvPr/>
          </p:nvSpPr>
          <p:spPr bwMode="gray">
            <a:xfrm>
              <a:off x="2292" y="2201"/>
              <a:ext cx="128" cy="54"/>
            </a:xfrm>
            <a:custGeom>
              <a:avLst/>
              <a:gdLst>
                <a:gd name="T0" fmla="*/ 1 w 172"/>
                <a:gd name="T1" fmla="*/ 2 h 72"/>
                <a:gd name="T2" fmla="*/ 1 w 172"/>
                <a:gd name="T3" fmla="*/ 2 h 72"/>
                <a:gd name="T4" fmla="*/ 1 w 172"/>
                <a:gd name="T5" fmla="*/ 0 h 72"/>
                <a:gd name="T6" fmla="*/ 0 w 172"/>
                <a:gd name="T7" fmla="*/ 2 h 72"/>
                <a:gd name="T8" fmla="*/ 1 w 172"/>
                <a:gd name="T9" fmla="*/ 2 h 72"/>
                <a:gd name="T10" fmla="*/ 1 w 172"/>
                <a:gd name="T11" fmla="*/ 2 h 72"/>
                <a:gd name="T12" fmla="*/ 1 w 172"/>
                <a:gd name="T13" fmla="*/ 2 h 72"/>
                <a:gd name="T14" fmla="*/ 1 w 172"/>
                <a:gd name="T15" fmla="*/ 2 h 72"/>
                <a:gd name="T16" fmla="*/ 1 w 172"/>
                <a:gd name="T17" fmla="*/ 2 h 72"/>
                <a:gd name="T18" fmla="*/ 1 w 172"/>
                <a:gd name="T19" fmla="*/ 2 h 72"/>
                <a:gd name="T20" fmla="*/ 1 w 172"/>
                <a:gd name="T21" fmla="*/ 2 h 72"/>
                <a:gd name="T22" fmla="*/ 1 w 172"/>
                <a:gd name="T23" fmla="*/ 2 h 72"/>
                <a:gd name="T24" fmla="*/ 1 w 172"/>
                <a:gd name="T25" fmla="*/ 2 h 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72"/>
                <a:gd name="T40" fmla="*/ 0 h 72"/>
                <a:gd name="T41" fmla="*/ 172 w 172"/>
                <a:gd name="T42" fmla="*/ 72 h 7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72" h="72">
                  <a:moveTo>
                    <a:pt x="102" y="8"/>
                  </a:moveTo>
                  <a:cubicBezTo>
                    <a:pt x="89" y="12"/>
                    <a:pt x="78" y="8"/>
                    <a:pt x="66" y="4"/>
                  </a:cubicBezTo>
                  <a:cubicBezTo>
                    <a:pt x="62" y="3"/>
                    <a:pt x="54" y="0"/>
                    <a:pt x="54" y="0"/>
                  </a:cubicBezTo>
                  <a:cubicBezTo>
                    <a:pt x="38" y="5"/>
                    <a:pt x="12" y="16"/>
                    <a:pt x="0" y="28"/>
                  </a:cubicBezTo>
                  <a:cubicBezTo>
                    <a:pt x="4" y="39"/>
                    <a:pt x="18" y="39"/>
                    <a:pt x="28" y="40"/>
                  </a:cubicBezTo>
                  <a:cubicBezTo>
                    <a:pt x="39" y="44"/>
                    <a:pt x="41" y="60"/>
                    <a:pt x="42" y="60"/>
                  </a:cubicBezTo>
                  <a:cubicBezTo>
                    <a:pt x="50" y="63"/>
                    <a:pt x="58" y="65"/>
                    <a:pt x="66" y="68"/>
                  </a:cubicBezTo>
                  <a:cubicBezTo>
                    <a:pt x="70" y="69"/>
                    <a:pt x="78" y="72"/>
                    <a:pt x="78" y="72"/>
                  </a:cubicBezTo>
                  <a:cubicBezTo>
                    <a:pt x="92" y="71"/>
                    <a:pt x="117" y="69"/>
                    <a:pt x="130" y="60"/>
                  </a:cubicBezTo>
                  <a:cubicBezTo>
                    <a:pt x="148" y="48"/>
                    <a:pt x="150" y="46"/>
                    <a:pt x="172" y="44"/>
                  </a:cubicBezTo>
                  <a:cubicBezTo>
                    <a:pt x="169" y="29"/>
                    <a:pt x="162" y="23"/>
                    <a:pt x="148" y="18"/>
                  </a:cubicBezTo>
                  <a:cubicBezTo>
                    <a:pt x="145" y="10"/>
                    <a:pt x="144" y="7"/>
                    <a:pt x="136" y="4"/>
                  </a:cubicBezTo>
                  <a:cubicBezTo>
                    <a:pt x="134" y="4"/>
                    <a:pt x="105" y="11"/>
                    <a:pt x="102" y="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32"/>
            <p:cNvSpPr>
              <a:spLocks/>
            </p:cNvSpPr>
            <p:nvPr/>
          </p:nvSpPr>
          <p:spPr bwMode="gray">
            <a:xfrm>
              <a:off x="2393" y="2038"/>
              <a:ext cx="39" cy="24"/>
            </a:xfrm>
            <a:custGeom>
              <a:avLst/>
              <a:gdLst>
                <a:gd name="T0" fmla="*/ 2 w 52"/>
                <a:gd name="T1" fmla="*/ 0 h 32"/>
                <a:gd name="T2" fmla="*/ 2 w 52"/>
                <a:gd name="T3" fmla="*/ 2 h 32"/>
                <a:gd name="T4" fmla="*/ 2 w 52"/>
                <a:gd name="T5" fmla="*/ 2 h 32"/>
                <a:gd name="T6" fmla="*/ 2 w 52"/>
                <a:gd name="T7" fmla="*/ 2 h 32"/>
                <a:gd name="T8" fmla="*/ 2 w 52"/>
                <a:gd name="T9" fmla="*/ 0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2"/>
                <a:gd name="T16" fmla="*/ 0 h 32"/>
                <a:gd name="T17" fmla="*/ 52 w 5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2" h="32">
                  <a:moveTo>
                    <a:pt x="34" y="0"/>
                  </a:moveTo>
                  <a:cubicBezTo>
                    <a:pt x="30" y="12"/>
                    <a:pt x="19" y="16"/>
                    <a:pt x="8" y="20"/>
                  </a:cubicBezTo>
                  <a:cubicBezTo>
                    <a:pt x="0" y="32"/>
                    <a:pt x="14" y="31"/>
                    <a:pt x="24" y="32"/>
                  </a:cubicBezTo>
                  <a:cubicBezTo>
                    <a:pt x="30" y="31"/>
                    <a:pt x="36" y="32"/>
                    <a:pt x="42" y="30"/>
                  </a:cubicBezTo>
                  <a:cubicBezTo>
                    <a:pt x="52" y="26"/>
                    <a:pt x="34" y="3"/>
                    <a:pt x="3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Freeform 33"/>
            <p:cNvSpPr>
              <a:spLocks/>
            </p:cNvSpPr>
            <p:nvPr/>
          </p:nvSpPr>
          <p:spPr bwMode="gray">
            <a:xfrm>
              <a:off x="2662" y="2006"/>
              <a:ext cx="155" cy="63"/>
            </a:xfrm>
            <a:custGeom>
              <a:avLst/>
              <a:gdLst>
                <a:gd name="T0" fmla="*/ 2 w 206"/>
                <a:gd name="T1" fmla="*/ 1 h 85"/>
                <a:gd name="T2" fmla="*/ 2 w 206"/>
                <a:gd name="T3" fmla="*/ 1 h 85"/>
                <a:gd name="T4" fmla="*/ 2 w 206"/>
                <a:gd name="T5" fmla="*/ 1 h 85"/>
                <a:gd name="T6" fmla="*/ 2 w 206"/>
                <a:gd name="T7" fmla="*/ 1 h 85"/>
                <a:gd name="T8" fmla="*/ 2 w 206"/>
                <a:gd name="T9" fmla="*/ 1 h 85"/>
                <a:gd name="T10" fmla="*/ 2 w 206"/>
                <a:gd name="T11" fmla="*/ 1 h 85"/>
                <a:gd name="T12" fmla="*/ 2 w 206"/>
                <a:gd name="T13" fmla="*/ 1 h 85"/>
                <a:gd name="T14" fmla="*/ 2 w 206"/>
                <a:gd name="T15" fmla="*/ 1 h 85"/>
                <a:gd name="T16" fmla="*/ 2 w 206"/>
                <a:gd name="T17" fmla="*/ 1 h 85"/>
                <a:gd name="T18" fmla="*/ 2 w 206"/>
                <a:gd name="T19" fmla="*/ 1 h 85"/>
                <a:gd name="T20" fmla="*/ 2 w 206"/>
                <a:gd name="T21" fmla="*/ 1 h 85"/>
                <a:gd name="T22" fmla="*/ 2 w 206"/>
                <a:gd name="T23" fmla="*/ 1 h 85"/>
                <a:gd name="T24" fmla="*/ 2 w 206"/>
                <a:gd name="T25" fmla="*/ 1 h 85"/>
                <a:gd name="T26" fmla="*/ 2 w 206"/>
                <a:gd name="T27" fmla="*/ 1 h 85"/>
                <a:gd name="T28" fmla="*/ 2 w 206"/>
                <a:gd name="T29" fmla="*/ 1 h 85"/>
                <a:gd name="T30" fmla="*/ 2 w 206"/>
                <a:gd name="T31" fmla="*/ 1 h 85"/>
                <a:gd name="T32" fmla="*/ 2 w 206"/>
                <a:gd name="T33" fmla="*/ 1 h 85"/>
                <a:gd name="T34" fmla="*/ 2 w 206"/>
                <a:gd name="T35" fmla="*/ 1 h 8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206"/>
                <a:gd name="T55" fmla="*/ 0 h 85"/>
                <a:gd name="T56" fmla="*/ 206 w 206"/>
                <a:gd name="T57" fmla="*/ 85 h 8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206" h="85">
                  <a:moveTo>
                    <a:pt x="191" y="7"/>
                  </a:moveTo>
                  <a:cubicBezTo>
                    <a:pt x="165" y="6"/>
                    <a:pt x="130" y="0"/>
                    <a:pt x="103" y="9"/>
                  </a:cubicBezTo>
                  <a:cubicBezTo>
                    <a:pt x="100" y="18"/>
                    <a:pt x="101" y="20"/>
                    <a:pt x="109" y="25"/>
                  </a:cubicBezTo>
                  <a:cubicBezTo>
                    <a:pt x="111" y="28"/>
                    <a:pt x="118" y="34"/>
                    <a:pt x="107" y="33"/>
                  </a:cubicBezTo>
                  <a:cubicBezTo>
                    <a:pt x="101" y="32"/>
                    <a:pt x="89" y="27"/>
                    <a:pt x="89" y="27"/>
                  </a:cubicBezTo>
                  <a:cubicBezTo>
                    <a:pt x="86" y="24"/>
                    <a:pt x="82" y="18"/>
                    <a:pt x="77" y="19"/>
                  </a:cubicBezTo>
                  <a:cubicBezTo>
                    <a:pt x="52" y="22"/>
                    <a:pt x="57" y="25"/>
                    <a:pt x="23" y="27"/>
                  </a:cubicBezTo>
                  <a:cubicBezTo>
                    <a:pt x="0" y="31"/>
                    <a:pt x="18" y="45"/>
                    <a:pt x="31" y="49"/>
                  </a:cubicBezTo>
                  <a:cubicBezTo>
                    <a:pt x="43" y="53"/>
                    <a:pt x="35" y="51"/>
                    <a:pt x="55" y="53"/>
                  </a:cubicBezTo>
                  <a:cubicBezTo>
                    <a:pt x="63" y="59"/>
                    <a:pt x="66" y="67"/>
                    <a:pt x="75" y="73"/>
                  </a:cubicBezTo>
                  <a:cubicBezTo>
                    <a:pt x="78" y="81"/>
                    <a:pt x="81" y="82"/>
                    <a:pt x="89" y="85"/>
                  </a:cubicBezTo>
                  <a:cubicBezTo>
                    <a:pt x="104" y="81"/>
                    <a:pt x="99" y="75"/>
                    <a:pt x="109" y="67"/>
                  </a:cubicBezTo>
                  <a:cubicBezTo>
                    <a:pt x="113" y="64"/>
                    <a:pt x="121" y="59"/>
                    <a:pt x="121" y="59"/>
                  </a:cubicBezTo>
                  <a:cubicBezTo>
                    <a:pt x="123" y="55"/>
                    <a:pt x="124" y="50"/>
                    <a:pt x="127" y="47"/>
                  </a:cubicBezTo>
                  <a:cubicBezTo>
                    <a:pt x="132" y="41"/>
                    <a:pt x="158" y="37"/>
                    <a:pt x="167" y="35"/>
                  </a:cubicBezTo>
                  <a:cubicBezTo>
                    <a:pt x="174" y="34"/>
                    <a:pt x="181" y="33"/>
                    <a:pt x="187" y="31"/>
                  </a:cubicBezTo>
                  <a:cubicBezTo>
                    <a:pt x="191" y="30"/>
                    <a:pt x="199" y="27"/>
                    <a:pt x="199" y="27"/>
                  </a:cubicBezTo>
                  <a:cubicBezTo>
                    <a:pt x="206" y="16"/>
                    <a:pt x="199" y="15"/>
                    <a:pt x="191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Freeform 34"/>
            <p:cNvSpPr>
              <a:spLocks/>
            </p:cNvSpPr>
            <p:nvPr/>
          </p:nvSpPr>
          <p:spPr bwMode="gray">
            <a:xfrm>
              <a:off x="2759" y="2039"/>
              <a:ext cx="48" cy="21"/>
            </a:xfrm>
            <a:custGeom>
              <a:avLst/>
              <a:gdLst>
                <a:gd name="T0" fmla="*/ 2 w 64"/>
                <a:gd name="T1" fmla="*/ 2 h 28"/>
                <a:gd name="T2" fmla="*/ 2 w 64"/>
                <a:gd name="T3" fmla="*/ 2 h 28"/>
                <a:gd name="T4" fmla="*/ 2 w 64"/>
                <a:gd name="T5" fmla="*/ 2 h 28"/>
                <a:gd name="T6" fmla="*/ 2 w 64"/>
                <a:gd name="T7" fmla="*/ 2 h 28"/>
                <a:gd name="T8" fmla="*/ 2 w 64"/>
                <a:gd name="T9" fmla="*/ 2 h 2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4"/>
                <a:gd name="T16" fmla="*/ 0 h 28"/>
                <a:gd name="T17" fmla="*/ 64 w 64"/>
                <a:gd name="T18" fmla="*/ 28 h 2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4" h="28">
                  <a:moveTo>
                    <a:pt x="36" y="6"/>
                  </a:moveTo>
                  <a:cubicBezTo>
                    <a:pt x="32" y="18"/>
                    <a:pt x="19" y="0"/>
                    <a:pt x="8" y="4"/>
                  </a:cubicBezTo>
                  <a:cubicBezTo>
                    <a:pt x="0" y="16"/>
                    <a:pt x="14" y="27"/>
                    <a:pt x="24" y="28"/>
                  </a:cubicBezTo>
                  <a:cubicBezTo>
                    <a:pt x="30" y="27"/>
                    <a:pt x="48" y="16"/>
                    <a:pt x="54" y="14"/>
                  </a:cubicBezTo>
                  <a:cubicBezTo>
                    <a:pt x="64" y="10"/>
                    <a:pt x="36" y="9"/>
                    <a:pt x="36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35"/>
            <p:cNvSpPr>
              <a:spLocks/>
            </p:cNvSpPr>
            <p:nvPr/>
          </p:nvSpPr>
          <p:spPr bwMode="gray">
            <a:xfrm>
              <a:off x="2467" y="2311"/>
              <a:ext cx="109" cy="132"/>
            </a:xfrm>
            <a:custGeom>
              <a:avLst/>
              <a:gdLst>
                <a:gd name="T0" fmla="*/ 1 w 146"/>
                <a:gd name="T1" fmla="*/ 2 h 176"/>
                <a:gd name="T2" fmla="*/ 0 w 146"/>
                <a:gd name="T3" fmla="*/ 2 h 176"/>
                <a:gd name="T4" fmla="*/ 1 w 146"/>
                <a:gd name="T5" fmla="*/ 2 h 176"/>
                <a:gd name="T6" fmla="*/ 1 w 146"/>
                <a:gd name="T7" fmla="*/ 2 h 176"/>
                <a:gd name="T8" fmla="*/ 1 w 146"/>
                <a:gd name="T9" fmla="*/ 2 h 176"/>
                <a:gd name="T10" fmla="*/ 1 w 146"/>
                <a:gd name="T11" fmla="*/ 2 h 176"/>
                <a:gd name="T12" fmla="*/ 1 w 146"/>
                <a:gd name="T13" fmla="*/ 2 h 176"/>
                <a:gd name="T14" fmla="*/ 1 w 146"/>
                <a:gd name="T15" fmla="*/ 2 h 176"/>
                <a:gd name="T16" fmla="*/ 1 w 146"/>
                <a:gd name="T17" fmla="*/ 2 h 176"/>
                <a:gd name="T18" fmla="*/ 1 w 146"/>
                <a:gd name="T19" fmla="*/ 2 h 176"/>
                <a:gd name="T20" fmla="*/ 1 w 146"/>
                <a:gd name="T21" fmla="*/ 2 h 176"/>
                <a:gd name="T22" fmla="*/ 1 w 146"/>
                <a:gd name="T23" fmla="*/ 2 h 176"/>
                <a:gd name="T24" fmla="*/ 1 w 146"/>
                <a:gd name="T25" fmla="*/ 2 h 176"/>
                <a:gd name="T26" fmla="*/ 1 w 146"/>
                <a:gd name="T27" fmla="*/ 2 h 176"/>
                <a:gd name="T28" fmla="*/ 1 w 146"/>
                <a:gd name="T29" fmla="*/ 2 h 176"/>
                <a:gd name="T30" fmla="*/ 1 w 146"/>
                <a:gd name="T31" fmla="*/ 2 h 176"/>
                <a:gd name="T32" fmla="*/ 1 w 146"/>
                <a:gd name="T33" fmla="*/ 2 h 176"/>
                <a:gd name="T34" fmla="*/ 1 w 146"/>
                <a:gd name="T35" fmla="*/ 2 h 176"/>
                <a:gd name="T36" fmla="*/ 1 w 146"/>
                <a:gd name="T37" fmla="*/ 2 h 176"/>
                <a:gd name="T38" fmla="*/ 1 w 146"/>
                <a:gd name="T39" fmla="*/ 2 h 176"/>
                <a:gd name="T40" fmla="*/ 1 w 146"/>
                <a:gd name="T41" fmla="*/ 2 h 176"/>
                <a:gd name="T42" fmla="*/ 1 w 146"/>
                <a:gd name="T43" fmla="*/ 2 h 176"/>
                <a:gd name="T44" fmla="*/ 1 w 146"/>
                <a:gd name="T45" fmla="*/ 2 h 176"/>
                <a:gd name="T46" fmla="*/ 1 w 146"/>
                <a:gd name="T47" fmla="*/ 2 h 176"/>
                <a:gd name="T48" fmla="*/ 1 w 146"/>
                <a:gd name="T49" fmla="*/ 2 h 176"/>
                <a:gd name="T50" fmla="*/ 1 w 146"/>
                <a:gd name="T51" fmla="*/ 2 h 176"/>
                <a:gd name="T52" fmla="*/ 1 w 146"/>
                <a:gd name="T53" fmla="*/ 1 h 176"/>
                <a:gd name="T54" fmla="*/ 1 w 146"/>
                <a:gd name="T55" fmla="*/ 2 h 176"/>
                <a:gd name="T56" fmla="*/ 1 w 146"/>
                <a:gd name="T57" fmla="*/ 2 h 17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176"/>
                <a:gd name="T89" fmla="*/ 146 w 146"/>
                <a:gd name="T90" fmla="*/ 176 h 17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176">
                  <a:moveTo>
                    <a:pt x="24" y="19"/>
                  </a:moveTo>
                  <a:cubicBezTo>
                    <a:pt x="13" y="23"/>
                    <a:pt x="7" y="15"/>
                    <a:pt x="0" y="25"/>
                  </a:cubicBezTo>
                  <a:cubicBezTo>
                    <a:pt x="2" y="32"/>
                    <a:pt x="14" y="43"/>
                    <a:pt x="14" y="43"/>
                  </a:cubicBezTo>
                  <a:cubicBezTo>
                    <a:pt x="19" y="58"/>
                    <a:pt x="20" y="78"/>
                    <a:pt x="34" y="87"/>
                  </a:cubicBezTo>
                  <a:cubicBezTo>
                    <a:pt x="42" y="84"/>
                    <a:pt x="45" y="86"/>
                    <a:pt x="52" y="91"/>
                  </a:cubicBezTo>
                  <a:cubicBezTo>
                    <a:pt x="57" y="105"/>
                    <a:pt x="60" y="101"/>
                    <a:pt x="50" y="107"/>
                  </a:cubicBezTo>
                  <a:cubicBezTo>
                    <a:pt x="38" y="105"/>
                    <a:pt x="32" y="101"/>
                    <a:pt x="28" y="113"/>
                  </a:cubicBezTo>
                  <a:cubicBezTo>
                    <a:pt x="32" y="129"/>
                    <a:pt x="33" y="128"/>
                    <a:pt x="16" y="131"/>
                  </a:cubicBezTo>
                  <a:cubicBezTo>
                    <a:pt x="17" y="133"/>
                    <a:pt x="16" y="136"/>
                    <a:pt x="18" y="137"/>
                  </a:cubicBezTo>
                  <a:cubicBezTo>
                    <a:pt x="21" y="139"/>
                    <a:pt x="30" y="141"/>
                    <a:pt x="30" y="141"/>
                  </a:cubicBezTo>
                  <a:cubicBezTo>
                    <a:pt x="28" y="152"/>
                    <a:pt x="21" y="159"/>
                    <a:pt x="18" y="169"/>
                  </a:cubicBezTo>
                  <a:cubicBezTo>
                    <a:pt x="19" y="171"/>
                    <a:pt x="18" y="174"/>
                    <a:pt x="20" y="175"/>
                  </a:cubicBezTo>
                  <a:cubicBezTo>
                    <a:pt x="22" y="176"/>
                    <a:pt x="32" y="171"/>
                    <a:pt x="34" y="171"/>
                  </a:cubicBezTo>
                  <a:cubicBezTo>
                    <a:pt x="42" y="170"/>
                    <a:pt x="50" y="170"/>
                    <a:pt x="58" y="169"/>
                  </a:cubicBezTo>
                  <a:cubicBezTo>
                    <a:pt x="70" y="167"/>
                    <a:pt x="80" y="167"/>
                    <a:pt x="92" y="171"/>
                  </a:cubicBezTo>
                  <a:cubicBezTo>
                    <a:pt x="98" y="170"/>
                    <a:pt x="104" y="170"/>
                    <a:pt x="110" y="169"/>
                  </a:cubicBezTo>
                  <a:cubicBezTo>
                    <a:pt x="114" y="168"/>
                    <a:pt x="122" y="165"/>
                    <a:pt x="122" y="165"/>
                  </a:cubicBezTo>
                  <a:cubicBezTo>
                    <a:pt x="124" y="158"/>
                    <a:pt x="123" y="147"/>
                    <a:pt x="128" y="141"/>
                  </a:cubicBezTo>
                  <a:cubicBezTo>
                    <a:pt x="132" y="136"/>
                    <a:pt x="146" y="133"/>
                    <a:pt x="146" y="133"/>
                  </a:cubicBezTo>
                  <a:cubicBezTo>
                    <a:pt x="142" y="105"/>
                    <a:pt x="143" y="111"/>
                    <a:pt x="110" y="109"/>
                  </a:cubicBezTo>
                  <a:cubicBezTo>
                    <a:pt x="102" y="97"/>
                    <a:pt x="103" y="88"/>
                    <a:pt x="88" y="83"/>
                  </a:cubicBezTo>
                  <a:cubicBezTo>
                    <a:pt x="85" y="79"/>
                    <a:pt x="86" y="72"/>
                    <a:pt x="82" y="69"/>
                  </a:cubicBezTo>
                  <a:cubicBezTo>
                    <a:pt x="77" y="65"/>
                    <a:pt x="69" y="65"/>
                    <a:pt x="64" y="61"/>
                  </a:cubicBezTo>
                  <a:cubicBezTo>
                    <a:pt x="52" y="43"/>
                    <a:pt x="67" y="47"/>
                    <a:pt x="86" y="45"/>
                  </a:cubicBezTo>
                  <a:cubicBezTo>
                    <a:pt x="93" y="25"/>
                    <a:pt x="83" y="29"/>
                    <a:pt x="64" y="31"/>
                  </a:cubicBezTo>
                  <a:cubicBezTo>
                    <a:pt x="62" y="25"/>
                    <a:pt x="70" y="13"/>
                    <a:pt x="70" y="13"/>
                  </a:cubicBezTo>
                  <a:cubicBezTo>
                    <a:pt x="64" y="4"/>
                    <a:pt x="56" y="3"/>
                    <a:pt x="46" y="1"/>
                  </a:cubicBezTo>
                  <a:cubicBezTo>
                    <a:pt x="35" y="3"/>
                    <a:pt x="34" y="0"/>
                    <a:pt x="30" y="9"/>
                  </a:cubicBezTo>
                  <a:cubicBezTo>
                    <a:pt x="25" y="21"/>
                    <a:pt x="29" y="24"/>
                    <a:pt x="24" y="1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4" name="Freeform 36"/>
            <p:cNvSpPr>
              <a:spLocks/>
            </p:cNvSpPr>
            <p:nvPr/>
          </p:nvSpPr>
          <p:spPr bwMode="gray">
            <a:xfrm>
              <a:off x="2413" y="2359"/>
              <a:ext cx="69" cy="68"/>
            </a:xfrm>
            <a:custGeom>
              <a:avLst/>
              <a:gdLst>
                <a:gd name="T0" fmla="*/ 2 w 92"/>
                <a:gd name="T1" fmla="*/ 1 h 92"/>
                <a:gd name="T2" fmla="*/ 2 w 92"/>
                <a:gd name="T3" fmla="*/ 1 h 92"/>
                <a:gd name="T4" fmla="*/ 2 w 92"/>
                <a:gd name="T5" fmla="*/ 1 h 92"/>
                <a:gd name="T6" fmla="*/ 2 w 92"/>
                <a:gd name="T7" fmla="*/ 1 h 92"/>
                <a:gd name="T8" fmla="*/ 2 w 92"/>
                <a:gd name="T9" fmla="*/ 1 h 92"/>
                <a:gd name="T10" fmla="*/ 2 w 92"/>
                <a:gd name="T11" fmla="*/ 1 h 92"/>
                <a:gd name="T12" fmla="*/ 2 w 92"/>
                <a:gd name="T13" fmla="*/ 1 h 92"/>
                <a:gd name="T14" fmla="*/ 2 w 92"/>
                <a:gd name="T15" fmla="*/ 1 h 92"/>
                <a:gd name="T16" fmla="*/ 2 w 92"/>
                <a:gd name="T17" fmla="*/ 1 h 92"/>
                <a:gd name="T18" fmla="*/ 2 w 92"/>
                <a:gd name="T19" fmla="*/ 1 h 92"/>
                <a:gd name="T20" fmla="*/ 2 w 92"/>
                <a:gd name="T21" fmla="*/ 1 h 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2"/>
                <a:gd name="T34" fmla="*/ 0 h 92"/>
                <a:gd name="T35" fmla="*/ 92 w 92"/>
                <a:gd name="T36" fmla="*/ 92 h 92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2" h="92">
                  <a:moveTo>
                    <a:pt x="58" y="6"/>
                  </a:moveTo>
                  <a:cubicBezTo>
                    <a:pt x="67" y="0"/>
                    <a:pt x="73" y="2"/>
                    <a:pt x="82" y="8"/>
                  </a:cubicBezTo>
                  <a:cubicBezTo>
                    <a:pt x="91" y="22"/>
                    <a:pt x="88" y="15"/>
                    <a:pt x="92" y="26"/>
                  </a:cubicBezTo>
                  <a:cubicBezTo>
                    <a:pt x="89" y="36"/>
                    <a:pt x="82" y="37"/>
                    <a:pt x="78" y="48"/>
                  </a:cubicBezTo>
                  <a:cubicBezTo>
                    <a:pt x="85" y="69"/>
                    <a:pt x="60" y="71"/>
                    <a:pt x="46" y="76"/>
                  </a:cubicBezTo>
                  <a:cubicBezTo>
                    <a:pt x="40" y="86"/>
                    <a:pt x="28" y="86"/>
                    <a:pt x="18" y="92"/>
                  </a:cubicBezTo>
                  <a:cubicBezTo>
                    <a:pt x="9" y="90"/>
                    <a:pt x="0" y="84"/>
                    <a:pt x="8" y="72"/>
                  </a:cubicBezTo>
                  <a:cubicBezTo>
                    <a:pt x="11" y="68"/>
                    <a:pt x="20" y="64"/>
                    <a:pt x="20" y="64"/>
                  </a:cubicBezTo>
                  <a:cubicBezTo>
                    <a:pt x="23" y="55"/>
                    <a:pt x="21" y="53"/>
                    <a:pt x="14" y="46"/>
                  </a:cubicBezTo>
                  <a:cubicBezTo>
                    <a:pt x="18" y="30"/>
                    <a:pt x="28" y="36"/>
                    <a:pt x="40" y="28"/>
                  </a:cubicBezTo>
                  <a:cubicBezTo>
                    <a:pt x="56" y="17"/>
                    <a:pt x="50" y="24"/>
                    <a:pt x="58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5" name="Freeform 37"/>
            <p:cNvSpPr>
              <a:spLocks/>
            </p:cNvSpPr>
            <p:nvPr/>
          </p:nvSpPr>
          <p:spPr bwMode="gray">
            <a:xfrm>
              <a:off x="4099" y="3502"/>
              <a:ext cx="474" cy="495"/>
            </a:xfrm>
            <a:custGeom>
              <a:avLst/>
              <a:gdLst>
                <a:gd name="T0" fmla="*/ 1 w 633"/>
                <a:gd name="T1" fmla="*/ 2 h 660"/>
                <a:gd name="T2" fmla="*/ 1 w 633"/>
                <a:gd name="T3" fmla="*/ 2 h 660"/>
                <a:gd name="T4" fmla="*/ 1 w 633"/>
                <a:gd name="T5" fmla="*/ 2 h 660"/>
                <a:gd name="T6" fmla="*/ 1 w 633"/>
                <a:gd name="T7" fmla="*/ 2 h 660"/>
                <a:gd name="T8" fmla="*/ 1 w 633"/>
                <a:gd name="T9" fmla="*/ 2 h 660"/>
                <a:gd name="T10" fmla="*/ 1 w 633"/>
                <a:gd name="T11" fmla="*/ 2 h 660"/>
                <a:gd name="T12" fmla="*/ 1 w 633"/>
                <a:gd name="T13" fmla="*/ 2 h 660"/>
                <a:gd name="T14" fmla="*/ 0 w 633"/>
                <a:gd name="T15" fmla="*/ 2 h 660"/>
                <a:gd name="T16" fmla="*/ 1 w 633"/>
                <a:gd name="T17" fmla="*/ 2 h 660"/>
                <a:gd name="T18" fmla="*/ 1 w 633"/>
                <a:gd name="T19" fmla="*/ 2 h 660"/>
                <a:gd name="T20" fmla="*/ 1 w 633"/>
                <a:gd name="T21" fmla="*/ 2 h 660"/>
                <a:gd name="T22" fmla="*/ 1 w 633"/>
                <a:gd name="T23" fmla="*/ 2 h 660"/>
                <a:gd name="T24" fmla="*/ 1 w 633"/>
                <a:gd name="T25" fmla="*/ 2 h 660"/>
                <a:gd name="T26" fmla="*/ 1 w 633"/>
                <a:gd name="T27" fmla="*/ 2 h 660"/>
                <a:gd name="T28" fmla="*/ 1 w 633"/>
                <a:gd name="T29" fmla="*/ 2 h 660"/>
                <a:gd name="T30" fmla="*/ 1 w 633"/>
                <a:gd name="T31" fmla="*/ 2 h 660"/>
                <a:gd name="T32" fmla="*/ 1 w 633"/>
                <a:gd name="T33" fmla="*/ 2 h 660"/>
                <a:gd name="T34" fmla="*/ 1 w 633"/>
                <a:gd name="T35" fmla="*/ 2 h 660"/>
                <a:gd name="T36" fmla="*/ 1 w 633"/>
                <a:gd name="T37" fmla="*/ 2 h 660"/>
                <a:gd name="T38" fmla="*/ 1 w 633"/>
                <a:gd name="T39" fmla="*/ 2 h 660"/>
                <a:gd name="T40" fmla="*/ 1 w 633"/>
                <a:gd name="T41" fmla="*/ 2 h 660"/>
                <a:gd name="T42" fmla="*/ 1 w 633"/>
                <a:gd name="T43" fmla="*/ 2 h 660"/>
                <a:gd name="T44" fmla="*/ 1 w 633"/>
                <a:gd name="T45" fmla="*/ 2 h 660"/>
                <a:gd name="T46" fmla="*/ 1 w 633"/>
                <a:gd name="T47" fmla="*/ 2 h 660"/>
                <a:gd name="T48" fmla="*/ 1 w 633"/>
                <a:gd name="T49" fmla="*/ 2 h 660"/>
                <a:gd name="T50" fmla="*/ 1 w 633"/>
                <a:gd name="T51" fmla="*/ 2 h 660"/>
                <a:gd name="T52" fmla="*/ 1 w 633"/>
                <a:gd name="T53" fmla="*/ 2 h 660"/>
                <a:gd name="T54" fmla="*/ 1 w 633"/>
                <a:gd name="T55" fmla="*/ 2 h 660"/>
                <a:gd name="T56" fmla="*/ 1 w 633"/>
                <a:gd name="T57" fmla="*/ 2 h 660"/>
                <a:gd name="T58" fmla="*/ 1 w 633"/>
                <a:gd name="T59" fmla="*/ 2 h 660"/>
                <a:gd name="T60" fmla="*/ 1 w 633"/>
                <a:gd name="T61" fmla="*/ 2 h 660"/>
                <a:gd name="T62" fmla="*/ 1 w 633"/>
                <a:gd name="T63" fmla="*/ 2 h 660"/>
                <a:gd name="T64" fmla="*/ 1 w 633"/>
                <a:gd name="T65" fmla="*/ 2 h 660"/>
                <a:gd name="T66" fmla="*/ 1 w 633"/>
                <a:gd name="T67" fmla="*/ 2 h 660"/>
                <a:gd name="T68" fmla="*/ 1 w 633"/>
                <a:gd name="T69" fmla="*/ 2 h 660"/>
                <a:gd name="T70" fmla="*/ 1 w 633"/>
                <a:gd name="T71" fmla="*/ 2 h 660"/>
                <a:gd name="T72" fmla="*/ 1 w 633"/>
                <a:gd name="T73" fmla="*/ 2 h 660"/>
                <a:gd name="T74" fmla="*/ 1 w 633"/>
                <a:gd name="T75" fmla="*/ 2 h 660"/>
                <a:gd name="T76" fmla="*/ 1 w 633"/>
                <a:gd name="T77" fmla="*/ 2 h 660"/>
                <a:gd name="T78" fmla="*/ 1 w 633"/>
                <a:gd name="T79" fmla="*/ 2 h 660"/>
                <a:gd name="T80" fmla="*/ 1 w 633"/>
                <a:gd name="T81" fmla="*/ 2 h 660"/>
                <a:gd name="T82" fmla="*/ 1 w 633"/>
                <a:gd name="T83" fmla="*/ 2 h 660"/>
                <a:gd name="T84" fmla="*/ 1 w 633"/>
                <a:gd name="T85" fmla="*/ 2 h 660"/>
                <a:gd name="T86" fmla="*/ 1 w 633"/>
                <a:gd name="T87" fmla="*/ 2 h 660"/>
                <a:gd name="T88" fmla="*/ 1 w 633"/>
                <a:gd name="T89" fmla="*/ 2 h 660"/>
                <a:gd name="T90" fmla="*/ 1 w 633"/>
                <a:gd name="T91" fmla="*/ 2 h 660"/>
                <a:gd name="T92" fmla="*/ 1 w 633"/>
                <a:gd name="T93" fmla="*/ 2 h 660"/>
                <a:gd name="T94" fmla="*/ 1 w 633"/>
                <a:gd name="T95" fmla="*/ 2 h 66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633"/>
                <a:gd name="T145" fmla="*/ 0 h 660"/>
                <a:gd name="T146" fmla="*/ 633 w 633"/>
                <a:gd name="T147" fmla="*/ 660 h 660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633" h="660">
                  <a:moveTo>
                    <a:pt x="212" y="11"/>
                  </a:moveTo>
                  <a:cubicBezTo>
                    <a:pt x="195" y="0"/>
                    <a:pt x="187" y="2"/>
                    <a:pt x="176" y="19"/>
                  </a:cubicBezTo>
                  <a:cubicBezTo>
                    <a:pt x="171" y="61"/>
                    <a:pt x="181" y="88"/>
                    <a:pt x="144" y="51"/>
                  </a:cubicBezTo>
                  <a:cubicBezTo>
                    <a:pt x="131" y="53"/>
                    <a:pt x="115" y="51"/>
                    <a:pt x="104" y="59"/>
                  </a:cubicBezTo>
                  <a:cubicBezTo>
                    <a:pt x="78" y="80"/>
                    <a:pt x="114" y="65"/>
                    <a:pt x="84" y="75"/>
                  </a:cubicBezTo>
                  <a:cubicBezTo>
                    <a:pt x="78" y="94"/>
                    <a:pt x="92" y="107"/>
                    <a:pt x="68" y="115"/>
                  </a:cubicBezTo>
                  <a:cubicBezTo>
                    <a:pt x="55" y="135"/>
                    <a:pt x="59" y="159"/>
                    <a:pt x="36" y="167"/>
                  </a:cubicBezTo>
                  <a:cubicBezTo>
                    <a:pt x="16" y="163"/>
                    <a:pt x="7" y="158"/>
                    <a:pt x="0" y="179"/>
                  </a:cubicBezTo>
                  <a:cubicBezTo>
                    <a:pt x="9" y="232"/>
                    <a:pt x="43" y="279"/>
                    <a:pt x="72" y="323"/>
                  </a:cubicBezTo>
                  <a:cubicBezTo>
                    <a:pt x="82" y="371"/>
                    <a:pt x="85" y="392"/>
                    <a:pt x="120" y="427"/>
                  </a:cubicBezTo>
                  <a:cubicBezTo>
                    <a:pt x="127" y="434"/>
                    <a:pt x="136" y="438"/>
                    <a:pt x="144" y="443"/>
                  </a:cubicBezTo>
                  <a:cubicBezTo>
                    <a:pt x="151" y="448"/>
                    <a:pt x="168" y="451"/>
                    <a:pt x="168" y="451"/>
                  </a:cubicBezTo>
                  <a:cubicBezTo>
                    <a:pt x="188" y="444"/>
                    <a:pt x="208" y="438"/>
                    <a:pt x="228" y="431"/>
                  </a:cubicBezTo>
                  <a:cubicBezTo>
                    <a:pt x="236" y="428"/>
                    <a:pt x="252" y="423"/>
                    <a:pt x="252" y="423"/>
                  </a:cubicBezTo>
                  <a:cubicBezTo>
                    <a:pt x="271" y="429"/>
                    <a:pt x="281" y="445"/>
                    <a:pt x="300" y="451"/>
                  </a:cubicBezTo>
                  <a:cubicBezTo>
                    <a:pt x="320" y="471"/>
                    <a:pt x="315" y="500"/>
                    <a:pt x="324" y="527"/>
                  </a:cubicBezTo>
                  <a:cubicBezTo>
                    <a:pt x="328" y="526"/>
                    <a:pt x="333" y="526"/>
                    <a:pt x="336" y="523"/>
                  </a:cubicBezTo>
                  <a:cubicBezTo>
                    <a:pt x="340" y="520"/>
                    <a:pt x="339" y="511"/>
                    <a:pt x="344" y="511"/>
                  </a:cubicBezTo>
                  <a:cubicBezTo>
                    <a:pt x="358" y="511"/>
                    <a:pt x="362" y="541"/>
                    <a:pt x="368" y="547"/>
                  </a:cubicBezTo>
                  <a:cubicBezTo>
                    <a:pt x="378" y="557"/>
                    <a:pt x="392" y="563"/>
                    <a:pt x="404" y="571"/>
                  </a:cubicBezTo>
                  <a:cubicBezTo>
                    <a:pt x="418" y="580"/>
                    <a:pt x="422" y="594"/>
                    <a:pt x="436" y="603"/>
                  </a:cubicBezTo>
                  <a:cubicBezTo>
                    <a:pt x="439" y="607"/>
                    <a:pt x="441" y="612"/>
                    <a:pt x="444" y="615"/>
                  </a:cubicBezTo>
                  <a:cubicBezTo>
                    <a:pt x="447" y="618"/>
                    <a:pt x="453" y="619"/>
                    <a:pt x="456" y="623"/>
                  </a:cubicBezTo>
                  <a:cubicBezTo>
                    <a:pt x="489" y="660"/>
                    <a:pt x="457" y="637"/>
                    <a:pt x="484" y="655"/>
                  </a:cubicBezTo>
                  <a:cubicBezTo>
                    <a:pt x="487" y="647"/>
                    <a:pt x="485" y="626"/>
                    <a:pt x="492" y="631"/>
                  </a:cubicBezTo>
                  <a:cubicBezTo>
                    <a:pt x="509" y="642"/>
                    <a:pt x="522" y="653"/>
                    <a:pt x="540" y="659"/>
                  </a:cubicBezTo>
                  <a:cubicBezTo>
                    <a:pt x="557" y="642"/>
                    <a:pt x="567" y="648"/>
                    <a:pt x="588" y="655"/>
                  </a:cubicBezTo>
                  <a:cubicBezTo>
                    <a:pt x="611" y="621"/>
                    <a:pt x="573" y="560"/>
                    <a:pt x="616" y="531"/>
                  </a:cubicBezTo>
                  <a:cubicBezTo>
                    <a:pt x="632" y="507"/>
                    <a:pt x="629" y="496"/>
                    <a:pt x="632" y="463"/>
                  </a:cubicBezTo>
                  <a:cubicBezTo>
                    <a:pt x="630" y="440"/>
                    <a:pt x="633" y="390"/>
                    <a:pt x="620" y="367"/>
                  </a:cubicBezTo>
                  <a:cubicBezTo>
                    <a:pt x="600" y="332"/>
                    <a:pt x="565" y="300"/>
                    <a:pt x="536" y="271"/>
                  </a:cubicBezTo>
                  <a:cubicBezTo>
                    <a:pt x="532" y="259"/>
                    <a:pt x="532" y="247"/>
                    <a:pt x="528" y="235"/>
                  </a:cubicBezTo>
                  <a:cubicBezTo>
                    <a:pt x="525" y="225"/>
                    <a:pt x="474" y="188"/>
                    <a:pt x="460" y="179"/>
                  </a:cubicBezTo>
                  <a:cubicBezTo>
                    <a:pt x="463" y="171"/>
                    <a:pt x="471" y="164"/>
                    <a:pt x="472" y="155"/>
                  </a:cubicBezTo>
                  <a:cubicBezTo>
                    <a:pt x="474" y="144"/>
                    <a:pt x="461" y="137"/>
                    <a:pt x="456" y="131"/>
                  </a:cubicBezTo>
                  <a:cubicBezTo>
                    <a:pt x="435" y="106"/>
                    <a:pt x="451" y="88"/>
                    <a:pt x="416" y="79"/>
                  </a:cubicBezTo>
                  <a:cubicBezTo>
                    <a:pt x="395" y="48"/>
                    <a:pt x="403" y="64"/>
                    <a:pt x="392" y="31"/>
                  </a:cubicBezTo>
                  <a:cubicBezTo>
                    <a:pt x="391" y="27"/>
                    <a:pt x="388" y="19"/>
                    <a:pt x="388" y="19"/>
                  </a:cubicBezTo>
                  <a:cubicBezTo>
                    <a:pt x="362" y="58"/>
                    <a:pt x="379" y="107"/>
                    <a:pt x="364" y="151"/>
                  </a:cubicBezTo>
                  <a:cubicBezTo>
                    <a:pt x="344" y="144"/>
                    <a:pt x="344" y="120"/>
                    <a:pt x="324" y="115"/>
                  </a:cubicBezTo>
                  <a:cubicBezTo>
                    <a:pt x="314" y="112"/>
                    <a:pt x="303" y="112"/>
                    <a:pt x="292" y="111"/>
                  </a:cubicBezTo>
                  <a:cubicBezTo>
                    <a:pt x="284" y="103"/>
                    <a:pt x="276" y="97"/>
                    <a:pt x="272" y="87"/>
                  </a:cubicBezTo>
                  <a:cubicBezTo>
                    <a:pt x="269" y="79"/>
                    <a:pt x="264" y="63"/>
                    <a:pt x="264" y="63"/>
                  </a:cubicBezTo>
                  <a:cubicBezTo>
                    <a:pt x="268" y="60"/>
                    <a:pt x="273" y="58"/>
                    <a:pt x="276" y="55"/>
                  </a:cubicBezTo>
                  <a:cubicBezTo>
                    <a:pt x="300" y="31"/>
                    <a:pt x="256" y="24"/>
                    <a:pt x="240" y="19"/>
                  </a:cubicBezTo>
                  <a:cubicBezTo>
                    <a:pt x="232" y="16"/>
                    <a:pt x="224" y="14"/>
                    <a:pt x="216" y="11"/>
                  </a:cubicBezTo>
                  <a:cubicBezTo>
                    <a:pt x="212" y="10"/>
                    <a:pt x="200" y="5"/>
                    <a:pt x="204" y="7"/>
                  </a:cubicBezTo>
                  <a:cubicBezTo>
                    <a:pt x="207" y="8"/>
                    <a:pt x="209" y="10"/>
                    <a:pt x="212" y="1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6" name="Freeform 38"/>
            <p:cNvSpPr>
              <a:spLocks/>
            </p:cNvSpPr>
            <p:nvPr/>
          </p:nvSpPr>
          <p:spPr bwMode="gray">
            <a:xfrm>
              <a:off x="4246" y="3241"/>
              <a:ext cx="319" cy="210"/>
            </a:xfrm>
            <a:custGeom>
              <a:avLst/>
              <a:gdLst>
                <a:gd name="T0" fmla="*/ 1 w 426"/>
                <a:gd name="T1" fmla="*/ 2 h 280"/>
                <a:gd name="T2" fmla="*/ 1 w 426"/>
                <a:gd name="T3" fmla="*/ 2 h 280"/>
                <a:gd name="T4" fmla="*/ 1 w 426"/>
                <a:gd name="T5" fmla="*/ 2 h 280"/>
                <a:gd name="T6" fmla="*/ 1 w 426"/>
                <a:gd name="T7" fmla="*/ 2 h 280"/>
                <a:gd name="T8" fmla="*/ 1 w 426"/>
                <a:gd name="T9" fmla="*/ 2 h 280"/>
                <a:gd name="T10" fmla="*/ 1 w 426"/>
                <a:gd name="T11" fmla="*/ 2 h 280"/>
                <a:gd name="T12" fmla="*/ 1 w 426"/>
                <a:gd name="T13" fmla="*/ 2 h 280"/>
                <a:gd name="T14" fmla="*/ 1 w 426"/>
                <a:gd name="T15" fmla="*/ 2 h 280"/>
                <a:gd name="T16" fmla="*/ 1 w 426"/>
                <a:gd name="T17" fmla="*/ 2 h 280"/>
                <a:gd name="T18" fmla="*/ 1 w 426"/>
                <a:gd name="T19" fmla="*/ 2 h 280"/>
                <a:gd name="T20" fmla="*/ 1 w 426"/>
                <a:gd name="T21" fmla="*/ 2 h 280"/>
                <a:gd name="T22" fmla="*/ 1 w 426"/>
                <a:gd name="T23" fmla="*/ 2 h 280"/>
                <a:gd name="T24" fmla="*/ 1 w 426"/>
                <a:gd name="T25" fmla="*/ 2 h 280"/>
                <a:gd name="T26" fmla="*/ 1 w 426"/>
                <a:gd name="T27" fmla="*/ 2 h 280"/>
                <a:gd name="T28" fmla="*/ 1 w 426"/>
                <a:gd name="T29" fmla="*/ 2 h 280"/>
                <a:gd name="T30" fmla="*/ 1 w 426"/>
                <a:gd name="T31" fmla="*/ 2 h 280"/>
                <a:gd name="T32" fmla="*/ 1 w 426"/>
                <a:gd name="T33" fmla="*/ 2 h 280"/>
                <a:gd name="T34" fmla="*/ 1 w 426"/>
                <a:gd name="T35" fmla="*/ 2 h 280"/>
                <a:gd name="T36" fmla="*/ 1 w 426"/>
                <a:gd name="T37" fmla="*/ 2 h 280"/>
                <a:gd name="T38" fmla="*/ 1 w 426"/>
                <a:gd name="T39" fmla="*/ 2 h 280"/>
                <a:gd name="T40" fmla="*/ 1 w 426"/>
                <a:gd name="T41" fmla="*/ 2 h 280"/>
                <a:gd name="T42" fmla="*/ 1 w 426"/>
                <a:gd name="T43" fmla="*/ 2 h 280"/>
                <a:gd name="T44" fmla="*/ 1 w 426"/>
                <a:gd name="T45" fmla="*/ 2 h 280"/>
                <a:gd name="T46" fmla="*/ 1 w 426"/>
                <a:gd name="T47" fmla="*/ 2 h 280"/>
                <a:gd name="T48" fmla="*/ 1 w 426"/>
                <a:gd name="T49" fmla="*/ 2 h 280"/>
                <a:gd name="T50" fmla="*/ 1 w 426"/>
                <a:gd name="T51" fmla="*/ 2 h 280"/>
                <a:gd name="T52" fmla="*/ 1 w 426"/>
                <a:gd name="T53" fmla="*/ 2 h 280"/>
                <a:gd name="T54" fmla="*/ 1 w 426"/>
                <a:gd name="T55" fmla="*/ 2 h 280"/>
                <a:gd name="T56" fmla="*/ 1 w 426"/>
                <a:gd name="T57" fmla="*/ 2 h 280"/>
                <a:gd name="T58" fmla="*/ 1 w 426"/>
                <a:gd name="T59" fmla="*/ 2 h 280"/>
                <a:gd name="T60" fmla="*/ 1 w 426"/>
                <a:gd name="T61" fmla="*/ 2 h 280"/>
                <a:gd name="T62" fmla="*/ 1 w 426"/>
                <a:gd name="T63" fmla="*/ 2 h 280"/>
                <a:gd name="T64" fmla="*/ 1 w 426"/>
                <a:gd name="T65" fmla="*/ 2 h 280"/>
                <a:gd name="T66" fmla="*/ 1 w 426"/>
                <a:gd name="T67" fmla="*/ 2 h 280"/>
                <a:gd name="T68" fmla="*/ 1 w 426"/>
                <a:gd name="T69" fmla="*/ 2 h 280"/>
                <a:gd name="T70" fmla="*/ 1 w 426"/>
                <a:gd name="T71" fmla="*/ 2 h 280"/>
                <a:gd name="T72" fmla="*/ 1 w 426"/>
                <a:gd name="T73" fmla="*/ 2 h 280"/>
                <a:gd name="T74" fmla="*/ 1 w 426"/>
                <a:gd name="T75" fmla="*/ 0 h 28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26"/>
                <a:gd name="T115" fmla="*/ 0 h 280"/>
                <a:gd name="T116" fmla="*/ 426 w 426"/>
                <a:gd name="T117" fmla="*/ 280 h 28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26" h="280">
                  <a:moveTo>
                    <a:pt x="84" y="60"/>
                  </a:moveTo>
                  <a:cubicBezTo>
                    <a:pt x="79" y="52"/>
                    <a:pt x="70" y="45"/>
                    <a:pt x="68" y="36"/>
                  </a:cubicBezTo>
                  <a:cubicBezTo>
                    <a:pt x="67" y="29"/>
                    <a:pt x="68" y="22"/>
                    <a:pt x="64" y="16"/>
                  </a:cubicBezTo>
                  <a:cubicBezTo>
                    <a:pt x="62" y="12"/>
                    <a:pt x="56" y="13"/>
                    <a:pt x="52" y="12"/>
                  </a:cubicBezTo>
                  <a:cubicBezTo>
                    <a:pt x="40" y="13"/>
                    <a:pt x="27" y="11"/>
                    <a:pt x="16" y="16"/>
                  </a:cubicBezTo>
                  <a:cubicBezTo>
                    <a:pt x="0" y="24"/>
                    <a:pt x="43" y="40"/>
                    <a:pt x="44" y="40"/>
                  </a:cubicBezTo>
                  <a:cubicBezTo>
                    <a:pt x="45" y="44"/>
                    <a:pt x="50" y="49"/>
                    <a:pt x="48" y="52"/>
                  </a:cubicBezTo>
                  <a:cubicBezTo>
                    <a:pt x="42" y="60"/>
                    <a:pt x="24" y="68"/>
                    <a:pt x="24" y="68"/>
                  </a:cubicBezTo>
                  <a:cubicBezTo>
                    <a:pt x="38" y="88"/>
                    <a:pt x="65" y="89"/>
                    <a:pt x="88" y="92"/>
                  </a:cubicBezTo>
                  <a:cubicBezTo>
                    <a:pt x="101" y="96"/>
                    <a:pt x="124" y="112"/>
                    <a:pt x="124" y="112"/>
                  </a:cubicBezTo>
                  <a:cubicBezTo>
                    <a:pt x="125" y="116"/>
                    <a:pt x="125" y="121"/>
                    <a:pt x="128" y="124"/>
                  </a:cubicBezTo>
                  <a:cubicBezTo>
                    <a:pt x="131" y="128"/>
                    <a:pt x="137" y="128"/>
                    <a:pt x="140" y="132"/>
                  </a:cubicBezTo>
                  <a:cubicBezTo>
                    <a:pt x="144" y="139"/>
                    <a:pt x="148" y="156"/>
                    <a:pt x="148" y="156"/>
                  </a:cubicBezTo>
                  <a:cubicBezTo>
                    <a:pt x="144" y="171"/>
                    <a:pt x="137" y="181"/>
                    <a:pt x="132" y="196"/>
                  </a:cubicBezTo>
                  <a:cubicBezTo>
                    <a:pt x="151" y="209"/>
                    <a:pt x="167" y="207"/>
                    <a:pt x="180" y="188"/>
                  </a:cubicBezTo>
                  <a:cubicBezTo>
                    <a:pt x="182" y="196"/>
                    <a:pt x="184" y="211"/>
                    <a:pt x="192" y="216"/>
                  </a:cubicBezTo>
                  <a:cubicBezTo>
                    <a:pt x="199" y="220"/>
                    <a:pt x="208" y="221"/>
                    <a:pt x="216" y="224"/>
                  </a:cubicBezTo>
                  <a:cubicBezTo>
                    <a:pt x="220" y="225"/>
                    <a:pt x="228" y="228"/>
                    <a:pt x="228" y="228"/>
                  </a:cubicBezTo>
                  <a:cubicBezTo>
                    <a:pt x="236" y="227"/>
                    <a:pt x="245" y="228"/>
                    <a:pt x="252" y="224"/>
                  </a:cubicBezTo>
                  <a:cubicBezTo>
                    <a:pt x="269" y="216"/>
                    <a:pt x="252" y="204"/>
                    <a:pt x="276" y="196"/>
                  </a:cubicBezTo>
                  <a:cubicBezTo>
                    <a:pt x="296" y="209"/>
                    <a:pt x="322" y="231"/>
                    <a:pt x="336" y="252"/>
                  </a:cubicBezTo>
                  <a:cubicBezTo>
                    <a:pt x="354" y="280"/>
                    <a:pt x="343" y="273"/>
                    <a:pt x="364" y="280"/>
                  </a:cubicBezTo>
                  <a:cubicBezTo>
                    <a:pt x="376" y="262"/>
                    <a:pt x="375" y="241"/>
                    <a:pt x="360" y="224"/>
                  </a:cubicBezTo>
                  <a:cubicBezTo>
                    <a:pt x="352" y="216"/>
                    <a:pt x="336" y="200"/>
                    <a:pt x="336" y="200"/>
                  </a:cubicBezTo>
                  <a:cubicBezTo>
                    <a:pt x="323" y="162"/>
                    <a:pt x="322" y="174"/>
                    <a:pt x="372" y="168"/>
                  </a:cubicBezTo>
                  <a:cubicBezTo>
                    <a:pt x="384" y="164"/>
                    <a:pt x="396" y="160"/>
                    <a:pt x="408" y="156"/>
                  </a:cubicBezTo>
                  <a:cubicBezTo>
                    <a:pt x="412" y="155"/>
                    <a:pt x="420" y="152"/>
                    <a:pt x="420" y="152"/>
                  </a:cubicBezTo>
                  <a:cubicBezTo>
                    <a:pt x="421" y="148"/>
                    <a:pt x="426" y="144"/>
                    <a:pt x="424" y="140"/>
                  </a:cubicBezTo>
                  <a:cubicBezTo>
                    <a:pt x="420" y="131"/>
                    <a:pt x="365" y="146"/>
                    <a:pt x="356" y="148"/>
                  </a:cubicBezTo>
                  <a:cubicBezTo>
                    <a:pt x="339" y="146"/>
                    <a:pt x="316" y="152"/>
                    <a:pt x="304" y="140"/>
                  </a:cubicBezTo>
                  <a:cubicBezTo>
                    <a:pt x="301" y="137"/>
                    <a:pt x="302" y="132"/>
                    <a:pt x="300" y="128"/>
                  </a:cubicBezTo>
                  <a:cubicBezTo>
                    <a:pt x="298" y="124"/>
                    <a:pt x="296" y="119"/>
                    <a:pt x="292" y="116"/>
                  </a:cubicBezTo>
                  <a:cubicBezTo>
                    <a:pt x="272" y="98"/>
                    <a:pt x="244" y="91"/>
                    <a:pt x="220" y="80"/>
                  </a:cubicBezTo>
                  <a:cubicBezTo>
                    <a:pt x="201" y="72"/>
                    <a:pt x="180" y="67"/>
                    <a:pt x="160" y="60"/>
                  </a:cubicBezTo>
                  <a:cubicBezTo>
                    <a:pt x="152" y="57"/>
                    <a:pt x="136" y="52"/>
                    <a:pt x="136" y="52"/>
                  </a:cubicBezTo>
                  <a:cubicBezTo>
                    <a:pt x="113" y="55"/>
                    <a:pt x="98" y="64"/>
                    <a:pt x="80" y="52"/>
                  </a:cubicBezTo>
                  <a:cubicBezTo>
                    <a:pt x="70" y="38"/>
                    <a:pt x="74" y="44"/>
                    <a:pt x="68" y="32"/>
                  </a:cubicBezTo>
                  <a:lnTo>
                    <a:pt x="68" y="0"/>
                  </a:lnTo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7" name="Freeform 39"/>
            <p:cNvSpPr>
              <a:spLocks/>
            </p:cNvSpPr>
            <p:nvPr/>
          </p:nvSpPr>
          <p:spPr bwMode="gray">
            <a:xfrm>
              <a:off x="4255" y="3243"/>
              <a:ext cx="311" cy="211"/>
            </a:xfrm>
            <a:custGeom>
              <a:avLst/>
              <a:gdLst>
                <a:gd name="T0" fmla="*/ 0 w 416"/>
                <a:gd name="T1" fmla="*/ 1 h 282"/>
                <a:gd name="T2" fmla="*/ 1 w 416"/>
                <a:gd name="T3" fmla="*/ 1 h 282"/>
                <a:gd name="T4" fmla="*/ 1 w 416"/>
                <a:gd name="T5" fmla="*/ 1 h 282"/>
                <a:gd name="T6" fmla="*/ 1 w 416"/>
                <a:gd name="T7" fmla="*/ 1 h 282"/>
                <a:gd name="T8" fmla="*/ 1 w 416"/>
                <a:gd name="T9" fmla="*/ 1 h 282"/>
                <a:gd name="T10" fmla="*/ 1 w 416"/>
                <a:gd name="T11" fmla="*/ 1 h 282"/>
                <a:gd name="T12" fmla="*/ 1 w 416"/>
                <a:gd name="T13" fmla="*/ 1 h 282"/>
                <a:gd name="T14" fmla="*/ 1 w 416"/>
                <a:gd name="T15" fmla="*/ 1 h 282"/>
                <a:gd name="T16" fmla="*/ 1 w 416"/>
                <a:gd name="T17" fmla="*/ 1 h 282"/>
                <a:gd name="T18" fmla="*/ 1 w 416"/>
                <a:gd name="T19" fmla="*/ 1 h 282"/>
                <a:gd name="T20" fmla="*/ 1 w 416"/>
                <a:gd name="T21" fmla="*/ 1 h 282"/>
                <a:gd name="T22" fmla="*/ 1 w 416"/>
                <a:gd name="T23" fmla="*/ 1 h 282"/>
                <a:gd name="T24" fmla="*/ 1 w 416"/>
                <a:gd name="T25" fmla="*/ 1 h 282"/>
                <a:gd name="T26" fmla="*/ 1 w 416"/>
                <a:gd name="T27" fmla="*/ 1 h 282"/>
                <a:gd name="T28" fmla="*/ 1 w 416"/>
                <a:gd name="T29" fmla="*/ 1 h 282"/>
                <a:gd name="T30" fmla="*/ 1 w 416"/>
                <a:gd name="T31" fmla="*/ 1 h 282"/>
                <a:gd name="T32" fmla="*/ 1 w 416"/>
                <a:gd name="T33" fmla="*/ 1 h 282"/>
                <a:gd name="T34" fmla="*/ 1 w 416"/>
                <a:gd name="T35" fmla="*/ 1 h 282"/>
                <a:gd name="T36" fmla="*/ 1 w 416"/>
                <a:gd name="T37" fmla="*/ 1 h 282"/>
                <a:gd name="T38" fmla="*/ 1 w 416"/>
                <a:gd name="T39" fmla="*/ 1 h 282"/>
                <a:gd name="T40" fmla="*/ 1 w 416"/>
                <a:gd name="T41" fmla="*/ 1 h 282"/>
                <a:gd name="T42" fmla="*/ 1 w 416"/>
                <a:gd name="T43" fmla="*/ 1 h 282"/>
                <a:gd name="T44" fmla="*/ 1 w 416"/>
                <a:gd name="T45" fmla="*/ 1 h 282"/>
                <a:gd name="T46" fmla="*/ 1 w 416"/>
                <a:gd name="T47" fmla="*/ 1 h 282"/>
                <a:gd name="T48" fmla="*/ 1 w 416"/>
                <a:gd name="T49" fmla="*/ 1 h 282"/>
                <a:gd name="T50" fmla="*/ 1 w 416"/>
                <a:gd name="T51" fmla="*/ 1 h 282"/>
                <a:gd name="T52" fmla="*/ 1 w 416"/>
                <a:gd name="T53" fmla="*/ 1 h 282"/>
                <a:gd name="T54" fmla="*/ 1 w 416"/>
                <a:gd name="T55" fmla="*/ 1 h 282"/>
                <a:gd name="T56" fmla="*/ 1 w 416"/>
                <a:gd name="T57" fmla="*/ 1 h 282"/>
                <a:gd name="T58" fmla="*/ 1 w 416"/>
                <a:gd name="T59" fmla="*/ 1 h 282"/>
                <a:gd name="T60" fmla="*/ 1 w 416"/>
                <a:gd name="T61" fmla="*/ 1 h 282"/>
                <a:gd name="T62" fmla="*/ 1 w 416"/>
                <a:gd name="T63" fmla="*/ 1 h 282"/>
                <a:gd name="T64" fmla="*/ 0 w 416"/>
                <a:gd name="T65" fmla="*/ 1 h 2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416"/>
                <a:gd name="T100" fmla="*/ 0 h 282"/>
                <a:gd name="T101" fmla="*/ 416 w 416"/>
                <a:gd name="T102" fmla="*/ 282 h 28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416" h="282">
                  <a:moveTo>
                    <a:pt x="0" y="1"/>
                  </a:moveTo>
                  <a:cubicBezTo>
                    <a:pt x="7" y="22"/>
                    <a:pt x="2" y="9"/>
                    <a:pt x="20" y="37"/>
                  </a:cubicBezTo>
                  <a:cubicBezTo>
                    <a:pt x="23" y="41"/>
                    <a:pt x="28" y="49"/>
                    <a:pt x="28" y="49"/>
                  </a:cubicBezTo>
                  <a:cubicBezTo>
                    <a:pt x="5" y="84"/>
                    <a:pt x="65" y="78"/>
                    <a:pt x="84" y="89"/>
                  </a:cubicBezTo>
                  <a:cubicBezTo>
                    <a:pt x="97" y="96"/>
                    <a:pt x="108" y="105"/>
                    <a:pt x="120" y="113"/>
                  </a:cubicBezTo>
                  <a:cubicBezTo>
                    <a:pt x="124" y="116"/>
                    <a:pt x="132" y="121"/>
                    <a:pt x="132" y="121"/>
                  </a:cubicBezTo>
                  <a:cubicBezTo>
                    <a:pt x="138" y="138"/>
                    <a:pt x="132" y="151"/>
                    <a:pt x="136" y="169"/>
                  </a:cubicBezTo>
                  <a:cubicBezTo>
                    <a:pt x="107" y="188"/>
                    <a:pt x="110" y="176"/>
                    <a:pt x="116" y="201"/>
                  </a:cubicBezTo>
                  <a:cubicBezTo>
                    <a:pt x="123" y="200"/>
                    <a:pt x="130" y="199"/>
                    <a:pt x="136" y="197"/>
                  </a:cubicBezTo>
                  <a:cubicBezTo>
                    <a:pt x="141" y="195"/>
                    <a:pt x="143" y="188"/>
                    <a:pt x="148" y="189"/>
                  </a:cubicBezTo>
                  <a:cubicBezTo>
                    <a:pt x="154" y="190"/>
                    <a:pt x="156" y="198"/>
                    <a:pt x="160" y="201"/>
                  </a:cubicBezTo>
                  <a:cubicBezTo>
                    <a:pt x="168" y="207"/>
                    <a:pt x="176" y="212"/>
                    <a:pt x="184" y="217"/>
                  </a:cubicBezTo>
                  <a:cubicBezTo>
                    <a:pt x="192" y="222"/>
                    <a:pt x="208" y="233"/>
                    <a:pt x="208" y="233"/>
                  </a:cubicBezTo>
                  <a:cubicBezTo>
                    <a:pt x="216" y="231"/>
                    <a:pt x="234" y="230"/>
                    <a:pt x="240" y="221"/>
                  </a:cubicBezTo>
                  <a:cubicBezTo>
                    <a:pt x="244" y="214"/>
                    <a:pt x="248" y="197"/>
                    <a:pt x="248" y="197"/>
                  </a:cubicBezTo>
                  <a:cubicBezTo>
                    <a:pt x="255" y="198"/>
                    <a:pt x="261" y="199"/>
                    <a:pt x="268" y="201"/>
                  </a:cubicBezTo>
                  <a:cubicBezTo>
                    <a:pt x="276" y="203"/>
                    <a:pt x="292" y="209"/>
                    <a:pt x="292" y="209"/>
                  </a:cubicBezTo>
                  <a:cubicBezTo>
                    <a:pt x="298" y="242"/>
                    <a:pt x="306" y="270"/>
                    <a:pt x="340" y="281"/>
                  </a:cubicBezTo>
                  <a:cubicBezTo>
                    <a:pt x="345" y="280"/>
                    <a:pt x="354" y="282"/>
                    <a:pt x="356" y="277"/>
                  </a:cubicBezTo>
                  <a:cubicBezTo>
                    <a:pt x="359" y="270"/>
                    <a:pt x="355" y="260"/>
                    <a:pt x="352" y="253"/>
                  </a:cubicBezTo>
                  <a:cubicBezTo>
                    <a:pt x="346" y="238"/>
                    <a:pt x="329" y="206"/>
                    <a:pt x="316" y="197"/>
                  </a:cubicBezTo>
                  <a:cubicBezTo>
                    <a:pt x="307" y="170"/>
                    <a:pt x="339" y="175"/>
                    <a:pt x="360" y="173"/>
                  </a:cubicBezTo>
                  <a:cubicBezTo>
                    <a:pt x="383" y="165"/>
                    <a:pt x="391" y="162"/>
                    <a:pt x="408" y="145"/>
                  </a:cubicBezTo>
                  <a:cubicBezTo>
                    <a:pt x="412" y="140"/>
                    <a:pt x="416" y="121"/>
                    <a:pt x="409" y="120"/>
                  </a:cubicBezTo>
                  <a:cubicBezTo>
                    <a:pt x="402" y="119"/>
                    <a:pt x="384" y="135"/>
                    <a:pt x="367" y="138"/>
                  </a:cubicBezTo>
                  <a:cubicBezTo>
                    <a:pt x="350" y="141"/>
                    <a:pt x="325" y="144"/>
                    <a:pt x="308" y="137"/>
                  </a:cubicBezTo>
                  <a:cubicBezTo>
                    <a:pt x="286" y="130"/>
                    <a:pt x="284" y="111"/>
                    <a:pt x="264" y="97"/>
                  </a:cubicBezTo>
                  <a:cubicBezTo>
                    <a:pt x="238" y="80"/>
                    <a:pt x="203" y="76"/>
                    <a:pt x="180" y="61"/>
                  </a:cubicBezTo>
                  <a:cubicBezTo>
                    <a:pt x="163" y="50"/>
                    <a:pt x="150" y="39"/>
                    <a:pt x="132" y="33"/>
                  </a:cubicBezTo>
                  <a:cubicBezTo>
                    <a:pt x="119" y="35"/>
                    <a:pt x="102" y="31"/>
                    <a:pt x="92" y="41"/>
                  </a:cubicBezTo>
                  <a:cubicBezTo>
                    <a:pt x="71" y="62"/>
                    <a:pt x="108" y="46"/>
                    <a:pt x="76" y="57"/>
                  </a:cubicBezTo>
                  <a:cubicBezTo>
                    <a:pt x="52" y="49"/>
                    <a:pt x="67" y="38"/>
                    <a:pt x="56" y="17"/>
                  </a:cubicBezTo>
                  <a:cubicBezTo>
                    <a:pt x="48" y="0"/>
                    <a:pt x="16" y="1"/>
                    <a:pt x="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8" name="Freeform 40"/>
            <p:cNvSpPr>
              <a:spLocks/>
            </p:cNvSpPr>
            <p:nvPr/>
          </p:nvSpPr>
          <p:spPr bwMode="gray">
            <a:xfrm>
              <a:off x="4485" y="4013"/>
              <a:ext cx="45" cy="58"/>
            </a:xfrm>
            <a:custGeom>
              <a:avLst/>
              <a:gdLst>
                <a:gd name="T0" fmla="*/ 2 w 60"/>
                <a:gd name="T1" fmla="*/ 1 h 78"/>
                <a:gd name="T2" fmla="*/ 0 w 60"/>
                <a:gd name="T3" fmla="*/ 1 h 78"/>
                <a:gd name="T4" fmla="*/ 2 w 60"/>
                <a:gd name="T5" fmla="*/ 1 h 78"/>
                <a:gd name="T6" fmla="*/ 2 w 60"/>
                <a:gd name="T7" fmla="*/ 1 h 78"/>
                <a:gd name="T8" fmla="*/ 2 w 60"/>
                <a:gd name="T9" fmla="*/ 1 h 78"/>
                <a:gd name="T10" fmla="*/ 2 w 60"/>
                <a:gd name="T11" fmla="*/ 1 h 78"/>
                <a:gd name="T12" fmla="*/ 2 w 60"/>
                <a:gd name="T13" fmla="*/ 1 h 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0"/>
                <a:gd name="T22" fmla="*/ 0 h 78"/>
                <a:gd name="T23" fmla="*/ 60 w 60"/>
                <a:gd name="T24" fmla="*/ 78 h 78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0" h="78">
                  <a:moveTo>
                    <a:pt x="32" y="18"/>
                  </a:moveTo>
                  <a:cubicBezTo>
                    <a:pt x="16" y="7"/>
                    <a:pt x="12" y="0"/>
                    <a:pt x="0" y="18"/>
                  </a:cubicBezTo>
                  <a:cubicBezTo>
                    <a:pt x="6" y="27"/>
                    <a:pt x="15" y="33"/>
                    <a:pt x="20" y="42"/>
                  </a:cubicBezTo>
                  <a:cubicBezTo>
                    <a:pt x="24" y="49"/>
                    <a:pt x="25" y="58"/>
                    <a:pt x="28" y="66"/>
                  </a:cubicBezTo>
                  <a:cubicBezTo>
                    <a:pt x="29" y="70"/>
                    <a:pt x="32" y="78"/>
                    <a:pt x="32" y="78"/>
                  </a:cubicBezTo>
                  <a:cubicBezTo>
                    <a:pt x="52" y="73"/>
                    <a:pt x="54" y="69"/>
                    <a:pt x="60" y="50"/>
                  </a:cubicBezTo>
                  <a:cubicBezTo>
                    <a:pt x="54" y="32"/>
                    <a:pt x="50" y="27"/>
                    <a:pt x="32" y="18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9" name="Freeform 41"/>
            <p:cNvSpPr>
              <a:spLocks/>
            </p:cNvSpPr>
            <p:nvPr/>
          </p:nvSpPr>
          <p:spPr bwMode="gray">
            <a:xfrm>
              <a:off x="4621" y="3923"/>
              <a:ext cx="164" cy="85"/>
            </a:xfrm>
            <a:custGeom>
              <a:avLst/>
              <a:gdLst>
                <a:gd name="T0" fmla="*/ 1 w 219"/>
                <a:gd name="T1" fmla="*/ 2 h 113"/>
                <a:gd name="T2" fmla="*/ 1 w 219"/>
                <a:gd name="T3" fmla="*/ 2 h 113"/>
                <a:gd name="T4" fmla="*/ 1 w 219"/>
                <a:gd name="T5" fmla="*/ 2 h 113"/>
                <a:gd name="T6" fmla="*/ 1 w 219"/>
                <a:gd name="T7" fmla="*/ 2 h 113"/>
                <a:gd name="T8" fmla="*/ 1 w 219"/>
                <a:gd name="T9" fmla="*/ 2 h 113"/>
                <a:gd name="T10" fmla="*/ 1 w 219"/>
                <a:gd name="T11" fmla="*/ 2 h 113"/>
                <a:gd name="T12" fmla="*/ 1 w 219"/>
                <a:gd name="T13" fmla="*/ 2 h 113"/>
                <a:gd name="T14" fmla="*/ 1 w 219"/>
                <a:gd name="T15" fmla="*/ 2 h 113"/>
                <a:gd name="T16" fmla="*/ 1 w 219"/>
                <a:gd name="T17" fmla="*/ 0 h 113"/>
                <a:gd name="T18" fmla="*/ 1 w 219"/>
                <a:gd name="T19" fmla="*/ 2 h 113"/>
                <a:gd name="T20" fmla="*/ 1 w 219"/>
                <a:gd name="T21" fmla="*/ 2 h 113"/>
                <a:gd name="T22" fmla="*/ 1 w 219"/>
                <a:gd name="T23" fmla="*/ 2 h 113"/>
                <a:gd name="T24" fmla="*/ 1 w 219"/>
                <a:gd name="T25" fmla="*/ 2 h 113"/>
                <a:gd name="T26" fmla="*/ 1 w 219"/>
                <a:gd name="T27" fmla="*/ 2 h 11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219"/>
                <a:gd name="T43" fmla="*/ 0 h 113"/>
                <a:gd name="T44" fmla="*/ 219 w 219"/>
                <a:gd name="T45" fmla="*/ 113 h 11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219" h="113">
                  <a:moveTo>
                    <a:pt x="47" y="73"/>
                  </a:moveTo>
                  <a:cubicBezTo>
                    <a:pt x="44" y="69"/>
                    <a:pt x="44" y="62"/>
                    <a:pt x="39" y="61"/>
                  </a:cubicBezTo>
                  <a:cubicBezTo>
                    <a:pt x="31" y="60"/>
                    <a:pt x="15" y="69"/>
                    <a:pt x="15" y="69"/>
                  </a:cubicBezTo>
                  <a:cubicBezTo>
                    <a:pt x="0" y="91"/>
                    <a:pt x="20" y="101"/>
                    <a:pt x="39" y="113"/>
                  </a:cubicBezTo>
                  <a:cubicBezTo>
                    <a:pt x="67" y="107"/>
                    <a:pt x="96" y="98"/>
                    <a:pt x="123" y="89"/>
                  </a:cubicBezTo>
                  <a:cubicBezTo>
                    <a:pt x="132" y="86"/>
                    <a:pt x="139" y="78"/>
                    <a:pt x="147" y="73"/>
                  </a:cubicBezTo>
                  <a:cubicBezTo>
                    <a:pt x="154" y="68"/>
                    <a:pt x="171" y="65"/>
                    <a:pt x="171" y="65"/>
                  </a:cubicBezTo>
                  <a:cubicBezTo>
                    <a:pt x="186" y="50"/>
                    <a:pt x="207" y="36"/>
                    <a:pt x="219" y="19"/>
                  </a:cubicBezTo>
                  <a:cubicBezTo>
                    <a:pt x="215" y="16"/>
                    <a:pt x="215" y="0"/>
                    <a:pt x="210" y="0"/>
                  </a:cubicBezTo>
                  <a:cubicBezTo>
                    <a:pt x="205" y="0"/>
                    <a:pt x="183" y="15"/>
                    <a:pt x="179" y="17"/>
                  </a:cubicBezTo>
                  <a:cubicBezTo>
                    <a:pt x="159" y="26"/>
                    <a:pt x="129" y="37"/>
                    <a:pt x="107" y="41"/>
                  </a:cubicBezTo>
                  <a:cubicBezTo>
                    <a:pt x="99" y="42"/>
                    <a:pt x="91" y="43"/>
                    <a:pt x="83" y="45"/>
                  </a:cubicBezTo>
                  <a:cubicBezTo>
                    <a:pt x="75" y="47"/>
                    <a:pt x="59" y="53"/>
                    <a:pt x="59" y="53"/>
                  </a:cubicBezTo>
                  <a:cubicBezTo>
                    <a:pt x="49" y="67"/>
                    <a:pt x="53" y="61"/>
                    <a:pt x="47" y="7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0" name="Freeform 42"/>
            <p:cNvSpPr>
              <a:spLocks/>
            </p:cNvSpPr>
            <p:nvPr/>
          </p:nvSpPr>
          <p:spPr bwMode="gray">
            <a:xfrm>
              <a:off x="4791" y="3873"/>
              <a:ext cx="104" cy="92"/>
            </a:xfrm>
            <a:custGeom>
              <a:avLst/>
              <a:gdLst>
                <a:gd name="T0" fmla="*/ 1 w 139"/>
                <a:gd name="T1" fmla="*/ 2 h 122"/>
                <a:gd name="T2" fmla="*/ 1 w 139"/>
                <a:gd name="T3" fmla="*/ 2 h 122"/>
                <a:gd name="T4" fmla="*/ 0 w 139"/>
                <a:gd name="T5" fmla="*/ 2 h 122"/>
                <a:gd name="T6" fmla="*/ 1 w 139"/>
                <a:gd name="T7" fmla="*/ 2 h 122"/>
                <a:gd name="T8" fmla="*/ 1 w 139"/>
                <a:gd name="T9" fmla="*/ 2 h 122"/>
                <a:gd name="T10" fmla="*/ 1 w 139"/>
                <a:gd name="T11" fmla="*/ 2 h 122"/>
                <a:gd name="T12" fmla="*/ 1 w 139"/>
                <a:gd name="T13" fmla="*/ 2 h 122"/>
                <a:gd name="T14" fmla="*/ 1 w 139"/>
                <a:gd name="T15" fmla="*/ 2 h 122"/>
                <a:gd name="T16" fmla="*/ 1 w 139"/>
                <a:gd name="T17" fmla="*/ 2 h 122"/>
                <a:gd name="T18" fmla="*/ 1 w 139"/>
                <a:gd name="T19" fmla="*/ 2 h 122"/>
                <a:gd name="T20" fmla="*/ 1 w 139"/>
                <a:gd name="T21" fmla="*/ 2 h 122"/>
                <a:gd name="T22" fmla="*/ 1 w 139"/>
                <a:gd name="T23" fmla="*/ 2 h 1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9"/>
                <a:gd name="T37" fmla="*/ 0 h 122"/>
                <a:gd name="T38" fmla="*/ 139 w 139"/>
                <a:gd name="T39" fmla="*/ 122 h 12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9" h="122">
                  <a:moveTo>
                    <a:pt x="12" y="60"/>
                  </a:moveTo>
                  <a:cubicBezTo>
                    <a:pt x="11" y="68"/>
                    <a:pt x="10" y="76"/>
                    <a:pt x="8" y="84"/>
                  </a:cubicBezTo>
                  <a:cubicBezTo>
                    <a:pt x="6" y="92"/>
                    <a:pt x="0" y="108"/>
                    <a:pt x="0" y="108"/>
                  </a:cubicBezTo>
                  <a:cubicBezTo>
                    <a:pt x="14" y="118"/>
                    <a:pt x="19" y="122"/>
                    <a:pt x="36" y="116"/>
                  </a:cubicBezTo>
                  <a:cubicBezTo>
                    <a:pt x="46" y="86"/>
                    <a:pt x="31" y="122"/>
                    <a:pt x="52" y="96"/>
                  </a:cubicBezTo>
                  <a:cubicBezTo>
                    <a:pt x="83" y="57"/>
                    <a:pt x="30" y="74"/>
                    <a:pt x="124" y="68"/>
                  </a:cubicBezTo>
                  <a:cubicBezTo>
                    <a:pt x="125" y="67"/>
                    <a:pt x="139" y="48"/>
                    <a:pt x="136" y="44"/>
                  </a:cubicBezTo>
                  <a:cubicBezTo>
                    <a:pt x="130" y="36"/>
                    <a:pt x="120" y="33"/>
                    <a:pt x="112" y="28"/>
                  </a:cubicBezTo>
                  <a:cubicBezTo>
                    <a:pt x="108" y="25"/>
                    <a:pt x="100" y="20"/>
                    <a:pt x="100" y="20"/>
                  </a:cubicBezTo>
                  <a:cubicBezTo>
                    <a:pt x="89" y="4"/>
                    <a:pt x="92" y="0"/>
                    <a:pt x="64" y="12"/>
                  </a:cubicBezTo>
                  <a:cubicBezTo>
                    <a:pt x="57" y="15"/>
                    <a:pt x="55" y="30"/>
                    <a:pt x="52" y="36"/>
                  </a:cubicBezTo>
                  <a:cubicBezTo>
                    <a:pt x="46" y="49"/>
                    <a:pt x="26" y="60"/>
                    <a:pt x="12" y="6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1" name="Freeform 43"/>
            <p:cNvSpPr>
              <a:spLocks/>
            </p:cNvSpPr>
            <p:nvPr/>
          </p:nvSpPr>
          <p:spPr bwMode="gray">
            <a:xfrm>
              <a:off x="4846" y="3832"/>
              <a:ext cx="37" cy="26"/>
            </a:xfrm>
            <a:custGeom>
              <a:avLst/>
              <a:gdLst>
                <a:gd name="T0" fmla="*/ 2 w 49"/>
                <a:gd name="T1" fmla="*/ 0 h 35"/>
                <a:gd name="T2" fmla="*/ 2 w 49"/>
                <a:gd name="T3" fmla="*/ 1 h 35"/>
                <a:gd name="T4" fmla="*/ 2 w 49"/>
                <a:gd name="T5" fmla="*/ 1 h 35"/>
                <a:gd name="T6" fmla="*/ 2 w 49"/>
                <a:gd name="T7" fmla="*/ 1 h 35"/>
                <a:gd name="T8" fmla="*/ 2 w 49"/>
                <a:gd name="T9" fmla="*/ 0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9"/>
                <a:gd name="T16" fmla="*/ 0 h 35"/>
                <a:gd name="T17" fmla="*/ 49 w 49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9" h="35">
                  <a:moveTo>
                    <a:pt x="29" y="0"/>
                  </a:moveTo>
                  <a:cubicBezTo>
                    <a:pt x="25" y="12"/>
                    <a:pt x="19" y="7"/>
                    <a:pt x="8" y="11"/>
                  </a:cubicBezTo>
                  <a:cubicBezTo>
                    <a:pt x="0" y="23"/>
                    <a:pt x="14" y="34"/>
                    <a:pt x="24" y="35"/>
                  </a:cubicBezTo>
                  <a:cubicBezTo>
                    <a:pt x="30" y="34"/>
                    <a:pt x="33" y="28"/>
                    <a:pt x="39" y="26"/>
                  </a:cubicBezTo>
                  <a:cubicBezTo>
                    <a:pt x="49" y="22"/>
                    <a:pt x="29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2" name="Freeform 44"/>
            <p:cNvSpPr>
              <a:spLocks/>
            </p:cNvSpPr>
            <p:nvPr/>
          </p:nvSpPr>
          <p:spPr bwMode="gray">
            <a:xfrm>
              <a:off x="3123" y="3346"/>
              <a:ext cx="123" cy="201"/>
            </a:xfrm>
            <a:custGeom>
              <a:avLst/>
              <a:gdLst>
                <a:gd name="T0" fmla="*/ 2 w 164"/>
                <a:gd name="T1" fmla="*/ 0 h 268"/>
                <a:gd name="T2" fmla="*/ 2 w 164"/>
                <a:gd name="T3" fmla="*/ 2 h 268"/>
                <a:gd name="T4" fmla="*/ 2 w 164"/>
                <a:gd name="T5" fmla="*/ 2 h 268"/>
                <a:gd name="T6" fmla="*/ 2 w 164"/>
                <a:gd name="T7" fmla="*/ 2 h 268"/>
                <a:gd name="T8" fmla="*/ 2 w 164"/>
                <a:gd name="T9" fmla="*/ 2 h 268"/>
                <a:gd name="T10" fmla="*/ 2 w 164"/>
                <a:gd name="T11" fmla="*/ 2 h 268"/>
                <a:gd name="T12" fmla="*/ 2 w 164"/>
                <a:gd name="T13" fmla="*/ 2 h 268"/>
                <a:gd name="T14" fmla="*/ 2 w 164"/>
                <a:gd name="T15" fmla="*/ 2 h 268"/>
                <a:gd name="T16" fmla="*/ 0 w 164"/>
                <a:gd name="T17" fmla="*/ 2 h 268"/>
                <a:gd name="T18" fmla="*/ 2 w 164"/>
                <a:gd name="T19" fmla="*/ 2 h 268"/>
                <a:gd name="T20" fmla="*/ 2 w 164"/>
                <a:gd name="T21" fmla="*/ 2 h 268"/>
                <a:gd name="T22" fmla="*/ 2 w 164"/>
                <a:gd name="T23" fmla="*/ 2 h 268"/>
                <a:gd name="T24" fmla="*/ 2 w 164"/>
                <a:gd name="T25" fmla="*/ 2 h 268"/>
                <a:gd name="T26" fmla="*/ 2 w 164"/>
                <a:gd name="T27" fmla="*/ 2 h 268"/>
                <a:gd name="T28" fmla="*/ 2 w 164"/>
                <a:gd name="T29" fmla="*/ 2 h 268"/>
                <a:gd name="T30" fmla="*/ 2 w 164"/>
                <a:gd name="T31" fmla="*/ 2 h 268"/>
                <a:gd name="T32" fmla="*/ 2 w 164"/>
                <a:gd name="T33" fmla="*/ 0 h 26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64"/>
                <a:gd name="T52" fmla="*/ 0 h 268"/>
                <a:gd name="T53" fmla="*/ 164 w 164"/>
                <a:gd name="T54" fmla="*/ 268 h 268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64" h="268">
                  <a:moveTo>
                    <a:pt x="128" y="0"/>
                  </a:moveTo>
                  <a:cubicBezTo>
                    <a:pt x="123" y="16"/>
                    <a:pt x="120" y="23"/>
                    <a:pt x="104" y="28"/>
                  </a:cubicBezTo>
                  <a:cubicBezTo>
                    <a:pt x="102" y="35"/>
                    <a:pt x="97" y="57"/>
                    <a:pt x="88" y="64"/>
                  </a:cubicBezTo>
                  <a:cubicBezTo>
                    <a:pt x="75" y="75"/>
                    <a:pt x="51" y="74"/>
                    <a:pt x="36" y="84"/>
                  </a:cubicBezTo>
                  <a:cubicBezTo>
                    <a:pt x="33" y="88"/>
                    <a:pt x="32" y="93"/>
                    <a:pt x="28" y="96"/>
                  </a:cubicBezTo>
                  <a:cubicBezTo>
                    <a:pt x="25" y="99"/>
                    <a:pt x="17" y="96"/>
                    <a:pt x="16" y="100"/>
                  </a:cubicBezTo>
                  <a:cubicBezTo>
                    <a:pt x="14" y="110"/>
                    <a:pt x="18" y="121"/>
                    <a:pt x="20" y="132"/>
                  </a:cubicBezTo>
                  <a:cubicBezTo>
                    <a:pt x="22" y="140"/>
                    <a:pt x="28" y="156"/>
                    <a:pt x="28" y="156"/>
                  </a:cubicBezTo>
                  <a:cubicBezTo>
                    <a:pt x="13" y="166"/>
                    <a:pt x="6" y="183"/>
                    <a:pt x="0" y="200"/>
                  </a:cubicBezTo>
                  <a:cubicBezTo>
                    <a:pt x="3" y="210"/>
                    <a:pt x="19" y="254"/>
                    <a:pt x="28" y="260"/>
                  </a:cubicBezTo>
                  <a:cubicBezTo>
                    <a:pt x="35" y="264"/>
                    <a:pt x="52" y="268"/>
                    <a:pt x="52" y="268"/>
                  </a:cubicBezTo>
                  <a:cubicBezTo>
                    <a:pt x="85" y="261"/>
                    <a:pt x="79" y="244"/>
                    <a:pt x="88" y="216"/>
                  </a:cubicBezTo>
                  <a:cubicBezTo>
                    <a:pt x="91" y="207"/>
                    <a:pt x="99" y="200"/>
                    <a:pt x="104" y="192"/>
                  </a:cubicBezTo>
                  <a:cubicBezTo>
                    <a:pt x="116" y="174"/>
                    <a:pt x="121" y="136"/>
                    <a:pt x="128" y="116"/>
                  </a:cubicBezTo>
                  <a:cubicBezTo>
                    <a:pt x="131" y="108"/>
                    <a:pt x="134" y="79"/>
                    <a:pt x="140" y="76"/>
                  </a:cubicBezTo>
                  <a:cubicBezTo>
                    <a:pt x="147" y="72"/>
                    <a:pt x="156" y="73"/>
                    <a:pt x="164" y="72"/>
                  </a:cubicBezTo>
                  <a:cubicBezTo>
                    <a:pt x="158" y="19"/>
                    <a:pt x="161" y="33"/>
                    <a:pt x="1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3" name="Freeform 45"/>
            <p:cNvSpPr>
              <a:spLocks/>
            </p:cNvSpPr>
            <p:nvPr/>
          </p:nvSpPr>
          <p:spPr bwMode="gray">
            <a:xfrm>
              <a:off x="3655" y="3034"/>
              <a:ext cx="49" cy="61"/>
            </a:xfrm>
            <a:custGeom>
              <a:avLst/>
              <a:gdLst>
                <a:gd name="T0" fmla="*/ 1 w 66"/>
                <a:gd name="T1" fmla="*/ 0 h 81"/>
                <a:gd name="T2" fmla="*/ 1 w 66"/>
                <a:gd name="T3" fmla="*/ 2 h 81"/>
                <a:gd name="T4" fmla="*/ 1 w 66"/>
                <a:gd name="T5" fmla="*/ 2 h 81"/>
                <a:gd name="T6" fmla="*/ 1 w 66"/>
                <a:gd name="T7" fmla="*/ 2 h 81"/>
                <a:gd name="T8" fmla="*/ 1 w 66"/>
                <a:gd name="T9" fmla="*/ 2 h 81"/>
                <a:gd name="T10" fmla="*/ 1 w 66"/>
                <a:gd name="T11" fmla="*/ 0 h 8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81"/>
                <a:gd name="T20" fmla="*/ 66 w 66"/>
                <a:gd name="T21" fmla="*/ 81 h 8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81">
                  <a:moveTo>
                    <a:pt x="29" y="0"/>
                  </a:moveTo>
                  <a:cubicBezTo>
                    <a:pt x="0" y="10"/>
                    <a:pt x="20" y="38"/>
                    <a:pt x="25" y="60"/>
                  </a:cubicBezTo>
                  <a:cubicBezTo>
                    <a:pt x="26" y="65"/>
                    <a:pt x="26" y="72"/>
                    <a:pt x="29" y="76"/>
                  </a:cubicBezTo>
                  <a:cubicBezTo>
                    <a:pt x="32" y="79"/>
                    <a:pt x="37" y="79"/>
                    <a:pt x="41" y="80"/>
                  </a:cubicBezTo>
                  <a:cubicBezTo>
                    <a:pt x="46" y="79"/>
                    <a:pt x="55" y="81"/>
                    <a:pt x="57" y="76"/>
                  </a:cubicBezTo>
                  <a:cubicBezTo>
                    <a:pt x="66" y="53"/>
                    <a:pt x="45" y="16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4" name="Freeform 46"/>
            <p:cNvSpPr>
              <a:spLocks/>
            </p:cNvSpPr>
            <p:nvPr/>
          </p:nvSpPr>
          <p:spPr bwMode="gray">
            <a:xfrm>
              <a:off x="3988" y="3100"/>
              <a:ext cx="111" cy="183"/>
            </a:xfrm>
            <a:custGeom>
              <a:avLst/>
              <a:gdLst>
                <a:gd name="T0" fmla="*/ 2 w 148"/>
                <a:gd name="T1" fmla="*/ 0 h 244"/>
                <a:gd name="T2" fmla="*/ 2 w 148"/>
                <a:gd name="T3" fmla="*/ 2 h 244"/>
                <a:gd name="T4" fmla="*/ 2 w 148"/>
                <a:gd name="T5" fmla="*/ 2 h 244"/>
                <a:gd name="T6" fmla="*/ 2 w 148"/>
                <a:gd name="T7" fmla="*/ 2 h 244"/>
                <a:gd name="T8" fmla="*/ 2 w 148"/>
                <a:gd name="T9" fmla="*/ 2 h 244"/>
                <a:gd name="T10" fmla="*/ 2 w 148"/>
                <a:gd name="T11" fmla="*/ 2 h 244"/>
                <a:gd name="T12" fmla="*/ 2 w 148"/>
                <a:gd name="T13" fmla="*/ 2 h 244"/>
                <a:gd name="T14" fmla="*/ 2 w 148"/>
                <a:gd name="T15" fmla="*/ 2 h 244"/>
                <a:gd name="T16" fmla="*/ 2 w 148"/>
                <a:gd name="T17" fmla="*/ 2 h 244"/>
                <a:gd name="T18" fmla="*/ 2 w 148"/>
                <a:gd name="T19" fmla="*/ 2 h 244"/>
                <a:gd name="T20" fmla="*/ 2 w 148"/>
                <a:gd name="T21" fmla="*/ 2 h 244"/>
                <a:gd name="T22" fmla="*/ 2 w 148"/>
                <a:gd name="T23" fmla="*/ 2 h 244"/>
                <a:gd name="T24" fmla="*/ 2 w 148"/>
                <a:gd name="T25" fmla="*/ 2 h 244"/>
                <a:gd name="T26" fmla="*/ 2 w 148"/>
                <a:gd name="T27" fmla="*/ 0 h 24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148"/>
                <a:gd name="T43" fmla="*/ 0 h 244"/>
                <a:gd name="T44" fmla="*/ 148 w 148"/>
                <a:gd name="T45" fmla="*/ 244 h 24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148" h="244">
                  <a:moveTo>
                    <a:pt x="96" y="0"/>
                  </a:moveTo>
                  <a:cubicBezTo>
                    <a:pt x="86" y="29"/>
                    <a:pt x="70" y="55"/>
                    <a:pt x="60" y="84"/>
                  </a:cubicBezTo>
                  <a:cubicBezTo>
                    <a:pt x="57" y="92"/>
                    <a:pt x="43" y="87"/>
                    <a:pt x="36" y="92"/>
                  </a:cubicBezTo>
                  <a:cubicBezTo>
                    <a:pt x="28" y="97"/>
                    <a:pt x="12" y="108"/>
                    <a:pt x="12" y="108"/>
                  </a:cubicBezTo>
                  <a:cubicBezTo>
                    <a:pt x="0" y="144"/>
                    <a:pt x="30" y="158"/>
                    <a:pt x="40" y="188"/>
                  </a:cubicBezTo>
                  <a:cubicBezTo>
                    <a:pt x="44" y="200"/>
                    <a:pt x="45" y="213"/>
                    <a:pt x="52" y="224"/>
                  </a:cubicBezTo>
                  <a:cubicBezTo>
                    <a:pt x="55" y="228"/>
                    <a:pt x="56" y="233"/>
                    <a:pt x="60" y="236"/>
                  </a:cubicBezTo>
                  <a:cubicBezTo>
                    <a:pt x="67" y="240"/>
                    <a:pt x="84" y="244"/>
                    <a:pt x="84" y="244"/>
                  </a:cubicBezTo>
                  <a:cubicBezTo>
                    <a:pt x="111" y="235"/>
                    <a:pt x="103" y="218"/>
                    <a:pt x="96" y="196"/>
                  </a:cubicBezTo>
                  <a:cubicBezTo>
                    <a:pt x="100" y="183"/>
                    <a:pt x="124" y="168"/>
                    <a:pt x="124" y="168"/>
                  </a:cubicBezTo>
                  <a:cubicBezTo>
                    <a:pt x="148" y="132"/>
                    <a:pt x="123" y="101"/>
                    <a:pt x="112" y="68"/>
                  </a:cubicBezTo>
                  <a:cubicBezTo>
                    <a:pt x="140" y="59"/>
                    <a:pt x="133" y="68"/>
                    <a:pt x="140" y="48"/>
                  </a:cubicBezTo>
                  <a:cubicBezTo>
                    <a:pt x="136" y="35"/>
                    <a:pt x="112" y="20"/>
                    <a:pt x="112" y="20"/>
                  </a:cubicBezTo>
                  <a:cubicBezTo>
                    <a:pt x="102" y="5"/>
                    <a:pt x="107" y="11"/>
                    <a:pt x="9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5" name="Freeform 47"/>
            <p:cNvSpPr>
              <a:spLocks/>
            </p:cNvSpPr>
            <p:nvPr/>
          </p:nvSpPr>
          <p:spPr bwMode="gray">
            <a:xfrm>
              <a:off x="3894" y="3043"/>
              <a:ext cx="72" cy="137"/>
            </a:xfrm>
            <a:custGeom>
              <a:avLst/>
              <a:gdLst>
                <a:gd name="T0" fmla="*/ 2 w 96"/>
                <a:gd name="T1" fmla="*/ 1 h 183"/>
                <a:gd name="T2" fmla="*/ 2 w 96"/>
                <a:gd name="T3" fmla="*/ 1 h 183"/>
                <a:gd name="T4" fmla="*/ 2 w 96"/>
                <a:gd name="T5" fmla="*/ 1 h 183"/>
                <a:gd name="T6" fmla="*/ 2 w 96"/>
                <a:gd name="T7" fmla="*/ 1 h 183"/>
                <a:gd name="T8" fmla="*/ 2 w 96"/>
                <a:gd name="T9" fmla="*/ 1 h 183"/>
                <a:gd name="T10" fmla="*/ 2 w 96"/>
                <a:gd name="T11" fmla="*/ 1 h 183"/>
                <a:gd name="T12" fmla="*/ 2 w 96"/>
                <a:gd name="T13" fmla="*/ 1 h 183"/>
                <a:gd name="T14" fmla="*/ 2 w 96"/>
                <a:gd name="T15" fmla="*/ 1 h 183"/>
                <a:gd name="T16" fmla="*/ 2 w 96"/>
                <a:gd name="T17" fmla="*/ 1 h 183"/>
                <a:gd name="T18" fmla="*/ 2 w 96"/>
                <a:gd name="T19" fmla="*/ 1 h 183"/>
                <a:gd name="T20" fmla="*/ 2 w 96"/>
                <a:gd name="T21" fmla="*/ 1 h 183"/>
                <a:gd name="T22" fmla="*/ 2 w 96"/>
                <a:gd name="T23" fmla="*/ 1 h 183"/>
                <a:gd name="T24" fmla="*/ 2 w 96"/>
                <a:gd name="T25" fmla="*/ 1 h 183"/>
                <a:gd name="T26" fmla="*/ 2 w 96"/>
                <a:gd name="T27" fmla="*/ 1 h 183"/>
                <a:gd name="T28" fmla="*/ 2 w 96"/>
                <a:gd name="T29" fmla="*/ 1 h 183"/>
                <a:gd name="T30" fmla="*/ 2 w 96"/>
                <a:gd name="T31" fmla="*/ 1 h 183"/>
                <a:gd name="T32" fmla="*/ 2 w 96"/>
                <a:gd name="T33" fmla="*/ 1 h 183"/>
                <a:gd name="T34" fmla="*/ 2 w 96"/>
                <a:gd name="T35" fmla="*/ 1 h 183"/>
                <a:gd name="T36" fmla="*/ 2 w 96"/>
                <a:gd name="T37" fmla="*/ 1 h 183"/>
                <a:gd name="T38" fmla="*/ 2 w 96"/>
                <a:gd name="T39" fmla="*/ 1 h 183"/>
                <a:gd name="T40" fmla="*/ 2 w 96"/>
                <a:gd name="T41" fmla="*/ 1 h 18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96"/>
                <a:gd name="T64" fmla="*/ 0 h 183"/>
                <a:gd name="T65" fmla="*/ 96 w 96"/>
                <a:gd name="T66" fmla="*/ 183 h 18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96" h="183">
                  <a:moveTo>
                    <a:pt x="48" y="2"/>
                  </a:moveTo>
                  <a:cubicBezTo>
                    <a:pt x="47" y="4"/>
                    <a:pt x="49" y="25"/>
                    <a:pt x="51" y="35"/>
                  </a:cubicBezTo>
                  <a:cubicBezTo>
                    <a:pt x="53" y="45"/>
                    <a:pt x="58" y="53"/>
                    <a:pt x="60" y="62"/>
                  </a:cubicBezTo>
                  <a:cubicBezTo>
                    <a:pt x="62" y="71"/>
                    <a:pt x="61" y="85"/>
                    <a:pt x="62" y="92"/>
                  </a:cubicBezTo>
                  <a:cubicBezTo>
                    <a:pt x="63" y="99"/>
                    <a:pt x="67" y="99"/>
                    <a:pt x="68" y="105"/>
                  </a:cubicBezTo>
                  <a:cubicBezTo>
                    <a:pt x="69" y="111"/>
                    <a:pt x="73" y="128"/>
                    <a:pt x="71" y="126"/>
                  </a:cubicBezTo>
                  <a:cubicBezTo>
                    <a:pt x="69" y="124"/>
                    <a:pt x="63" y="101"/>
                    <a:pt x="57" y="93"/>
                  </a:cubicBezTo>
                  <a:cubicBezTo>
                    <a:pt x="51" y="85"/>
                    <a:pt x="44" y="80"/>
                    <a:pt x="35" y="78"/>
                  </a:cubicBezTo>
                  <a:cubicBezTo>
                    <a:pt x="26" y="76"/>
                    <a:pt x="10" y="79"/>
                    <a:pt x="5" y="83"/>
                  </a:cubicBezTo>
                  <a:cubicBezTo>
                    <a:pt x="0" y="87"/>
                    <a:pt x="2" y="97"/>
                    <a:pt x="8" y="102"/>
                  </a:cubicBezTo>
                  <a:cubicBezTo>
                    <a:pt x="14" y="107"/>
                    <a:pt x="33" y="109"/>
                    <a:pt x="41" y="114"/>
                  </a:cubicBezTo>
                  <a:cubicBezTo>
                    <a:pt x="49" y="119"/>
                    <a:pt x="52" y="132"/>
                    <a:pt x="57" y="135"/>
                  </a:cubicBezTo>
                  <a:cubicBezTo>
                    <a:pt x="62" y="138"/>
                    <a:pt x="68" y="133"/>
                    <a:pt x="71" y="135"/>
                  </a:cubicBezTo>
                  <a:cubicBezTo>
                    <a:pt x="74" y="137"/>
                    <a:pt x="74" y="143"/>
                    <a:pt x="78" y="150"/>
                  </a:cubicBezTo>
                  <a:cubicBezTo>
                    <a:pt x="82" y="157"/>
                    <a:pt x="96" y="183"/>
                    <a:pt x="96" y="179"/>
                  </a:cubicBezTo>
                  <a:cubicBezTo>
                    <a:pt x="96" y="175"/>
                    <a:pt x="84" y="140"/>
                    <a:pt x="81" y="126"/>
                  </a:cubicBezTo>
                  <a:cubicBezTo>
                    <a:pt x="78" y="112"/>
                    <a:pt x="82" y="104"/>
                    <a:pt x="80" y="93"/>
                  </a:cubicBezTo>
                  <a:cubicBezTo>
                    <a:pt x="78" y="82"/>
                    <a:pt x="74" y="72"/>
                    <a:pt x="71" y="63"/>
                  </a:cubicBezTo>
                  <a:cubicBezTo>
                    <a:pt x="68" y="54"/>
                    <a:pt x="65" y="48"/>
                    <a:pt x="63" y="41"/>
                  </a:cubicBezTo>
                  <a:cubicBezTo>
                    <a:pt x="61" y="34"/>
                    <a:pt x="59" y="26"/>
                    <a:pt x="57" y="20"/>
                  </a:cubicBezTo>
                  <a:cubicBezTo>
                    <a:pt x="55" y="14"/>
                    <a:pt x="49" y="0"/>
                    <a:pt x="48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6" name="Freeform 48"/>
            <p:cNvSpPr>
              <a:spLocks/>
            </p:cNvSpPr>
            <p:nvPr/>
          </p:nvSpPr>
          <p:spPr bwMode="gray">
            <a:xfrm>
              <a:off x="3943" y="3153"/>
              <a:ext cx="40" cy="131"/>
            </a:xfrm>
            <a:custGeom>
              <a:avLst/>
              <a:gdLst>
                <a:gd name="T0" fmla="*/ 1 w 54"/>
                <a:gd name="T1" fmla="*/ 0 h 175"/>
                <a:gd name="T2" fmla="*/ 0 w 54"/>
                <a:gd name="T3" fmla="*/ 1 h 175"/>
                <a:gd name="T4" fmla="*/ 1 w 54"/>
                <a:gd name="T5" fmla="*/ 1 h 175"/>
                <a:gd name="T6" fmla="*/ 1 w 54"/>
                <a:gd name="T7" fmla="*/ 1 h 175"/>
                <a:gd name="T8" fmla="*/ 1 w 54"/>
                <a:gd name="T9" fmla="*/ 1 h 175"/>
                <a:gd name="T10" fmla="*/ 1 w 54"/>
                <a:gd name="T11" fmla="*/ 1 h 175"/>
                <a:gd name="T12" fmla="*/ 1 w 54"/>
                <a:gd name="T13" fmla="*/ 1 h 175"/>
                <a:gd name="T14" fmla="*/ 1 w 54"/>
                <a:gd name="T15" fmla="*/ 1 h 175"/>
                <a:gd name="T16" fmla="*/ 1 w 54"/>
                <a:gd name="T17" fmla="*/ 1 h 175"/>
                <a:gd name="T18" fmla="*/ 1 w 54"/>
                <a:gd name="T19" fmla="*/ 1 h 175"/>
                <a:gd name="T20" fmla="*/ 1 w 54"/>
                <a:gd name="T21" fmla="*/ 1 h 175"/>
                <a:gd name="T22" fmla="*/ 1 w 54"/>
                <a:gd name="T23" fmla="*/ 0 h 1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4"/>
                <a:gd name="T37" fmla="*/ 0 h 175"/>
                <a:gd name="T38" fmla="*/ 54 w 54"/>
                <a:gd name="T39" fmla="*/ 175 h 17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54" h="175">
                  <a:moveTo>
                    <a:pt x="6" y="0"/>
                  </a:moveTo>
                  <a:lnTo>
                    <a:pt x="0" y="25"/>
                  </a:lnTo>
                  <a:cubicBezTo>
                    <a:pt x="3" y="48"/>
                    <a:pt x="3" y="40"/>
                    <a:pt x="9" y="54"/>
                  </a:cubicBezTo>
                  <a:cubicBezTo>
                    <a:pt x="10" y="66"/>
                    <a:pt x="12" y="83"/>
                    <a:pt x="18" y="94"/>
                  </a:cubicBezTo>
                  <a:cubicBezTo>
                    <a:pt x="21" y="109"/>
                    <a:pt x="25" y="117"/>
                    <a:pt x="34" y="129"/>
                  </a:cubicBezTo>
                  <a:cubicBezTo>
                    <a:pt x="35" y="143"/>
                    <a:pt x="35" y="171"/>
                    <a:pt x="54" y="175"/>
                  </a:cubicBezTo>
                  <a:cubicBezTo>
                    <a:pt x="52" y="133"/>
                    <a:pt x="53" y="141"/>
                    <a:pt x="40" y="115"/>
                  </a:cubicBezTo>
                  <a:cubicBezTo>
                    <a:pt x="39" y="108"/>
                    <a:pt x="37" y="100"/>
                    <a:pt x="34" y="93"/>
                  </a:cubicBezTo>
                  <a:cubicBezTo>
                    <a:pt x="33" y="82"/>
                    <a:pt x="30" y="72"/>
                    <a:pt x="28" y="61"/>
                  </a:cubicBezTo>
                  <a:cubicBezTo>
                    <a:pt x="28" y="58"/>
                    <a:pt x="28" y="50"/>
                    <a:pt x="25" y="46"/>
                  </a:cubicBezTo>
                  <a:cubicBezTo>
                    <a:pt x="22" y="43"/>
                    <a:pt x="16" y="37"/>
                    <a:pt x="16" y="37"/>
                  </a:cubicBezTo>
                  <a:cubicBezTo>
                    <a:pt x="14" y="25"/>
                    <a:pt x="13" y="9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7" name="Freeform 49"/>
            <p:cNvSpPr>
              <a:spLocks/>
            </p:cNvSpPr>
            <p:nvPr/>
          </p:nvSpPr>
          <p:spPr bwMode="gray">
            <a:xfrm>
              <a:off x="3988" y="3290"/>
              <a:ext cx="65" cy="54"/>
            </a:xfrm>
            <a:custGeom>
              <a:avLst/>
              <a:gdLst>
                <a:gd name="T0" fmla="*/ 2 w 86"/>
                <a:gd name="T1" fmla="*/ 0 h 73"/>
                <a:gd name="T2" fmla="*/ 2 w 86"/>
                <a:gd name="T3" fmla="*/ 1 h 73"/>
                <a:gd name="T4" fmla="*/ 2 w 86"/>
                <a:gd name="T5" fmla="*/ 1 h 73"/>
                <a:gd name="T6" fmla="*/ 2 w 86"/>
                <a:gd name="T7" fmla="*/ 1 h 73"/>
                <a:gd name="T8" fmla="*/ 2 w 86"/>
                <a:gd name="T9" fmla="*/ 1 h 73"/>
                <a:gd name="T10" fmla="*/ 2 w 86"/>
                <a:gd name="T11" fmla="*/ 1 h 73"/>
                <a:gd name="T12" fmla="*/ 2 w 86"/>
                <a:gd name="T13" fmla="*/ 1 h 73"/>
                <a:gd name="T14" fmla="*/ 2 w 86"/>
                <a:gd name="T15" fmla="*/ 1 h 73"/>
                <a:gd name="T16" fmla="*/ 2 w 86"/>
                <a:gd name="T17" fmla="*/ 1 h 73"/>
                <a:gd name="T18" fmla="*/ 2 w 86"/>
                <a:gd name="T19" fmla="*/ 1 h 73"/>
                <a:gd name="T20" fmla="*/ 2 w 86"/>
                <a:gd name="T21" fmla="*/ 1 h 73"/>
                <a:gd name="T22" fmla="*/ 2 w 86"/>
                <a:gd name="T23" fmla="*/ 0 h 73"/>
                <a:gd name="T24" fmla="*/ 2 w 86"/>
                <a:gd name="T25" fmla="*/ 0 h 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6"/>
                <a:gd name="T40" fmla="*/ 0 h 73"/>
                <a:gd name="T41" fmla="*/ 86 w 86"/>
                <a:gd name="T42" fmla="*/ 73 h 73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6" h="73">
                  <a:moveTo>
                    <a:pt x="2" y="0"/>
                  </a:moveTo>
                  <a:cubicBezTo>
                    <a:pt x="3" y="17"/>
                    <a:pt x="0" y="23"/>
                    <a:pt x="8" y="34"/>
                  </a:cubicBezTo>
                  <a:cubicBezTo>
                    <a:pt x="10" y="43"/>
                    <a:pt x="14" y="42"/>
                    <a:pt x="23" y="43"/>
                  </a:cubicBezTo>
                  <a:cubicBezTo>
                    <a:pt x="30" y="47"/>
                    <a:pt x="40" y="48"/>
                    <a:pt x="48" y="49"/>
                  </a:cubicBezTo>
                  <a:cubicBezTo>
                    <a:pt x="53" y="51"/>
                    <a:pt x="57" y="54"/>
                    <a:pt x="62" y="57"/>
                  </a:cubicBezTo>
                  <a:cubicBezTo>
                    <a:pt x="66" y="62"/>
                    <a:pt x="68" y="64"/>
                    <a:pt x="74" y="66"/>
                  </a:cubicBezTo>
                  <a:cubicBezTo>
                    <a:pt x="78" y="72"/>
                    <a:pt x="79" y="73"/>
                    <a:pt x="86" y="69"/>
                  </a:cubicBezTo>
                  <a:cubicBezTo>
                    <a:pt x="83" y="53"/>
                    <a:pt x="80" y="52"/>
                    <a:pt x="72" y="39"/>
                  </a:cubicBezTo>
                  <a:cubicBezTo>
                    <a:pt x="68" y="34"/>
                    <a:pt x="63" y="22"/>
                    <a:pt x="63" y="22"/>
                  </a:cubicBezTo>
                  <a:cubicBezTo>
                    <a:pt x="52" y="26"/>
                    <a:pt x="48" y="26"/>
                    <a:pt x="36" y="24"/>
                  </a:cubicBezTo>
                  <a:cubicBezTo>
                    <a:pt x="24" y="15"/>
                    <a:pt x="43" y="29"/>
                    <a:pt x="24" y="19"/>
                  </a:cubicBezTo>
                  <a:cubicBezTo>
                    <a:pt x="15" y="15"/>
                    <a:pt x="16" y="2"/>
                    <a:pt x="6" y="0"/>
                  </a:cubicBezTo>
                  <a:cubicBezTo>
                    <a:pt x="1" y="4"/>
                    <a:pt x="2" y="5"/>
                    <a:pt x="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8" name="Freeform 50"/>
            <p:cNvSpPr>
              <a:spLocks/>
            </p:cNvSpPr>
            <p:nvPr/>
          </p:nvSpPr>
          <p:spPr bwMode="gray">
            <a:xfrm>
              <a:off x="4092" y="3195"/>
              <a:ext cx="83" cy="117"/>
            </a:xfrm>
            <a:custGeom>
              <a:avLst/>
              <a:gdLst>
                <a:gd name="T0" fmla="*/ 1 w 111"/>
                <a:gd name="T1" fmla="*/ 0 h 156"/>
                <a:gd name="T2" fmla="*/ 1 w 111"/>
                <a:gd name="T3" fmla="*/ 2 h 156"/>
                <a:gd name="T4" fmla="*/ 1 w 111"/>
                <a:gd name="T5" fmla="*/ 2 h 156"/>
                <a:gd name="T6" fmla="*/ 1 w 111"/>
                <a:gd name="T7" fmla="*/ 2 h 156"/>
                <a:gd name="T8" fmla="*/ 1 w 111"/>
                <a:gd name="T9" fmla="*/ 2 h 156"/>
                <a:gd name="T10" fmla="*/ 1 w 111"/>
                <a:gd name="T11" fmla="*/ 2 h 156"/>
                <a:gd name="T12" fmla="*/ 1 w 111"/>
                <a:gd name="T13" fmla="*/ 2 h 156"/>
                <a:gd name="T14" fmla="*/ 1 w 111"/>
                <a:gd name="T15" fmla="*/ 2 h 156"/>
                <a:gd name="T16" fmla="*/ 1 w 111"/>
                <a:gd name="T17" fmla="*/ 2 h 156"/>
                <a:gd name="T18" fmla="*/ 1 w 111"/>
                <a:gd name="T19" fmla="*/ 2 h 156"/>
                <a:gd name="T20" fmla="*/ 1 w 111"/>
                <a:gd name="T21" fmla="*/ 2 h 156"/>
                <a:gd name="T22" fmla="*/ 1 w 111"/>
                <a:gd name="T23" fmla="*/ 2 h 156"/>
                <a:gd name="T24" fmla="*/ 1 w 111"/>
                <a:gd name="T25" fmla="*/ 2 h 156"/>
                <a:gd name="T26" fmla="*/ 1 w 111"/>
                <a:gd name="T27" fmla="*/ 2 h 156"/>
                <a:gd name="T28" fmla="*/ 1 w 111"/>
                <a:gd name="T29" fmla="*/ 2 h 156"/>
                <a:gd name="T30" fmla="*/ 1 w 111"/>
                <a:gd name="T31" fmla="*/ 2 h 156"/>
                <a:gd name="T32" fmla="*/ 1 w 111"/>
                <a:gd name="T33" fmla="*/ 2 h 156"/>
                <a:gd name="T34" fmla="*/ 1 w 111"/>
                <a:gd name="T35" fmla="*/ 2 h 156"/>
                <a:gd name="T36" fmla="*/ 1 w 111"/>
                <a:gd name="T37" fmla="*/ 2 h 156"/>
                <a:gd name="T38" fmla="*/ 1 w 111"/>
                <a:gd name="T39" fmla="*/ 2 h 156"/>
                <a:gd name="T40" fmla="*/ 1 w 111"/>
                <a:gd name="T41" fmla="*/ 2 h 156"/>
                <a:gd name="T42" fmla="*/ 1 w 111"/>
                <a:gd name="T43" fmla="*/ 2 h 156"/>
                <a:gd name="T44" fmla="*/ 1 w 111"/>
                <a:gd name="T45" fmla="*/ 2 h 156"/>
                <a:gd name="T46" fmla="*/ 1 w 111"/>
                <a:gd name="T47" fmla="*/ 2 h 156"/>
                <a:gd name="T48" fmla="*/ 1 w 111"/>
                <a:gd name="T49" fmla="*/ 2 h 156"/>
                <a:gd name="T50" fmla="*/ 1 w 111"/>
                <a:gd name="T51" fmla="*/ 0 h 1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1"/>
                <a:gd name="T79" fmla="*/ 0 h 156"/>
                <a:gd name="T80" fmla="*/ 111 w 111"/>
                <a:gd name="T81" fmla="*/ 156 h 1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1" h="156">
                  <a:moveTo>
                    <a:pt x="98" y="0"/>
                  </a:moveTo>
                  <a:cubicBezTo>
                    <a:pt x="75" y="2"/>
                    <a:pt x="87" y="8"/>
                    <a:pt x="75" y="10"/>
                  </a:cubicBezTo>
                  <a:cubicBezTo>
                    <a:pt x="72" y="10"/>
                    <a:pt x="25" y="3"/>
                    <a:pt x="23" y="15"/>
                  </a:cubicBezTo>
                  <a:cubicBezTo>
                    <a:pt x="25" y="26"/>
                    <a:pt x="23" y="27"/>
                    <a:pt x="14" y="33"/>
                  </a:cubicBezTo>
                  <a:cubicBezTo>
                    <a:pt x="15" y="43"/>
                    <a:pt x="20" y="54"/>
                    <a:pt x="11" y="61"/>
                  </a:cubicBezTo>
                  <a:cubicBezTo>
                    <a:pt x="8" y="68"/>
                    <a:pt x="10" y="69"/>
                    <a:pt x="14" y="75"/>
                  </a:cubicBezTo>
                  <a:cubicBezTo>
                    <a:pt x="16" y="84"/>
                    <a:pt x="12" y="86"/>
                    <a:pt x="3" y="88"/>
                  </a:cubicBezTo>
                  <a:cubicBezTo>
                    <a:pt x="1" y="99"/>
                    <a:pt x="0" y="106"/>
                    <a:pt x="14" y="109"/>
                  </a:cubicBezTo>
                  <a:cubicBezTo>
                    <a:pt x="21" y="112"/>
                    <a:pt x="20" y="118"/>
                    <a:pt x="23" y="124"/>
                  </a:cubicBezTo>
                  <a:cubicBezTo>
                    <a:pt x="25" y="133"/>
                    <a:pt x="23" y="139"/>
                    <a:pt x="15" y="144"/>
                  </a:cubicBezTo>
                  <a:cubicBezTo>
                    <a:pt x="17" y="150"/>
                    <a:pt x="18" y="153"/>
                    <a:pt x="24" y="156"/>
                  </a:cubicBezTo>
                  <a:cubicBezTo>
                    <a:pt x="31" y="154"/>
                    <a:pt x="36" y="148"/>
                    <a:pt x="42" y="144"/>
                  </a:cubicBezTo>
                  <a:cubicBezTo>
                    <a:pt x="41" y="128"/>
                    <a:pt x="33" y="103"/>
                    <a:pt x="50" y="93"/>
                  </a:cubicBezTo>
                  <a:cubicBezTo>
                    <a:pt x="52" y="105"/>
                    <a:pt x="46" y="116"/>
                    <a:pt x="56" y="126"/>
                  </a:cubicBezTo>
                  <a:cubicBezTo>
                    <a:pt x="57" y="134"/>
                    <a:pt x="58" y="141"/>
                    <a:pt x="65" y="145"/>
                  </a:cubicBezTo>
                  <a:cubicBezTo>
                    <a:pt x="70" y="134"/>
                    <a:pt x="64" y="123"/>
                    <a:pt x="62" y="112"/>
                  </a:cubicBezTo>
                  <a:cubicBezTo>
                    <a:pt x="65" y="97"/>
                    <a:pt x="55" y="81"/>
                    <a:pt x="72" y="73"/>
                  </a:cubicBezTo>
                  <a:cubicBezTo>
                    <a:pt x="79" y="64"/>
                    <a:pt x="75" y="59"/>
                    <a:pt x="69" y="51"/>
                  </a:cubicBezTo>
                  <a:cubicBezTo>
                    <a:pt x="61" y="52"/>
                    <a:pt x="61" y="56"/>
                    <a:pt x="54" y="60"/>
                  </a:cubicBezTo>
                  <a:cubicBezTo>
                    <a:pt x="37" y="57"/>
                    <a:pt x="43" y="60"/>
                    <a:pt x="35" y="54"/>
                  </a:cubicBezTo>
                  <a:cubicBezTo>
                    <a:pt x="31" y="45"/>
                    <a:pt x="28" y="39"/>
                    <a:pt x="41" y="36"/>
                  </a:cubicBezTo>
                  <a:cubicBezTo>
                    <a:pt x="49" y="32"/>
                    <a:pt x="53" y="33"/>
                    <a:pt x="62" y="34"/>
                  </a:cubicBezTo>
                  <a:cubicBezTo>
                    <a:pt x="67" y="36"/>
                    <a:pt x="73" y="36"/>
                    <a:pt x="78" y="39"/>
                  </a:cubicBezTo>
                  <a:cubicBezTo>
                    <a:pt x="85" y="36"/>
                    <a:pt x="90" y="31"/>
                    <a:pt x="98" y="30"/>
                  </a:cubicBezTo>
                  <a:cubicBezTo>
                    <a:pt x="104" y="26"/>
                    <a:pt x="107" y="19"/>
                    <a:pt x="111" y="13"/>
                  </a:cubicBezTo>
                  <a:cubicBezTo>
                    <a:pt x="107" y="8"/>
                    <a:pt x="102" y="4"/>
                    <a:pt x="9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9" name="Freeform 51"/>
            <p:cNvSpPr>
              <a:spLocks/>
            </p:cNvSpPr>
            <p:nvPr/>
          </p:nvSpPr>
          <p:spPr bwMode="gray">
            <a:xfrm>
              <a:off x="4064" y="2777"/>
              <a:ext cx="22" cy="71"/>
            </a:xfrm>
            <a:custGeom>
              <a:avLst/>
              <a:gdLst>
                <a:gd name="T0" fmla="*/ 1 w 30"/>
                <a:gd name="T1" fmla="*/ 0 h 94"/>
                <a:gd name="T2" fmla="*/ 0 w 30"/>
                <a:gd name="T3" fmla="*/ 2 h 94"/>
                <a:gd name="T4" fmla="*/ 1 w 30"/>
                <a:gd name="T5" fmla="*/ 2 h 94"/>
                <a:gd name="T6" fmla="*/ 1 w 30"/>
                <a:gd name="T7" fmla="*/ 2 h 94"/>
                <a:gd name="T8" fmla="*/ 1 w 30"/>
                <a:gd name="T9" fmla="*/ 2 h 94"/>
                <a:gd name="T10" fmla="*/ 1 w 30"/>
                <a:gd name="T11" fmla="*/ 2 h 94"/>
                <a:gd name="T12" fmla="*/ 1 w 30"/>
                <a:gd name="T13" fmla="*/ 2 h 94"/>
                <a:gd name="T14" fmla="*/ 1 w 30"/>
                <a:gd name="T15" fmla="*/ 0 h 9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0"/>
                <a:gd name="T25" fmla="*/ 0 h 94"/>
                <a:gd name="T26" fmla="*/ 30 w 30"/>
                <a:gd name="T27" fmla="*/ 94 h 9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0" h="94">
                  <a:moveTo>
                    <a:pt x="12" y="0"/>
                  </a:moveTo>
                  <a:cubicBezTo>
                    <a:pt x="9" y="6"/>
                    <a:pt x="4" y="11"/>
                    <a:pt x="0" y="16"/>
                  </a:cubicBezTo>
                  <a:cubicBezTo>
                    <a:pt x="1" y="23"/>
                    <a:pt x="3" y="30"/>
                    <a:pt x="6" y="37"/>
                  </a:cubicBezTo>
                  <a:cubicBezTo>
                    <a:pt x="3" y="45"/>
                    <a:pt x="4" y="53"/>
                    <a:pt x="1" y="61"/>
                  </a:cubicBezTo>
                  <a:cubicBezTo>
                    <a:pt x="3" y="81"/>
                    <a:pt x="2" y="83"/>
                    <a:pt x="16" y="94"/>
                  </a:cubicBezTo>
                  <a:cubicBezTo>
                    <a:pt x="24" y="92"/>
                    <a:pt x="27" y="90"/>
                    <a:pt x="30" y="82"/>
                  </a:cubicBezTo>
                  <a:cubicBezTo>
                    <a:pt x="28" y="73"/>
                    <a:pt x="26" y="69"/>
                    <a:pt x="22" y="61"/>
                  </a:cubicBezTo>
                  <a:cubicBezTo>
                    <a:pt x="19" y="40"/>
                    <a:pt x="18" y="20"/>
                    <a:pt x="1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0" name="Freeform 52"/>
            <p:cNvSpPr>
              <a:spLocks/>
            </p:cNvSpPr>
            <p:nvPr/>
          </p:nvSpPr>
          <p:spPr bwMode="gray">
            <a:xfrm>
              <a:off x="4078" y="2896"/>
              <a:ext cx="61" cy="118"/>
            </a:xfrm>
            <a:custGeom>
              <a:avLst/>
              <a:gdLst>
                <a:gd name="T0" fmla="*/ 2 w 81"/>
                <a:gd name="T1" fmla="*/ 1 h 158"/>
                <a:gd name="T2" fmla="*/ 0 w 81"/>
                <a:gd name="T3" fmla="*/ 1 h 158"/>
                <a:gd name="T4" fmla="*/ 2 w 81"/>
                <a:gd name="T5" fmla="*/ 1 h 158"/>
                <a:gd name="T6" fmla="*/ 2 w 81"/>
                <a:gd name="T7" fmla="*/ 1 h 158"/>
                <a:gd name="T8" fmla="*/ 2 w 81"/>
                <a:gd name="T9" fmla="*/ 1 h 158"/>
                <a:gd name="T10" fmla="*/ 2 w 81"/>
                <a:gd name="T11" fmla="*/ 1 h 158"/>
                <a:gd name="T12" fmla="*/ 2 w 81"/>
                <a:gd name="T13" fmla="*/ 1 h 158"/>
                <a:gd name="T14" fmla="*/ 2 w 81"/>
                <a:gd name="T15" fmla="*/ 1 h 158"/>
                <a:gd name="T16" fmla="*/ 2 w 81"/>
                <a:gd name="T17" fmla="*/ 1 h 158"/>
                <a:gd name="T18" fmla="*/ 2 w 81"/>
                <a:gd name="T19" fmla="*/ 1 h 158"/>
                <a:gd name="T20" fmla="*/ 2 w 81"/>
                <a:gd name="T21" fmla="*/ 1 h 158"/>
                <a:gd name="T22" fmla="*/ 2 w 81"/>
                <a:gd name="T23" fmla="*/ 1 h 158"/>
                <a:gd name="T24" fmla="*/ 2 w 81"/>
                <a:gd name="T25" fmla="*/ 1 h 158"/>
                <a:gd name="T26" fmla="*/ 2 w 81"/>
                <a:gd name="T27" fmla="*/ 1 h 158"/>
                <a:gd name="T28" fmla="*/ 2 w 81"/>
                <a:gd name="T29" fmla="*/ 1 h 158"/>
                <a:gd name="T30" fmla="*/ 2 w 81"/>
                <a:gd name="T31" fmla="*/ 1 h 158"/>
                <a:gd name="T32" fmla="*/ 2 w 81"/>
                <a:gd name="T33" fmla="*/ 1 h 158"/>
                <a:gd name="T34" fmla="*/ 2 w 81"/>
                <a:gd name="T35" fmla="*/ 1 h 158"/>
                <a:gd name="T36" fmla="*/ 2 w 81"/>
                <a:gd name="T37" fmla="*/ 1 h 158"/>
                <a:gd name="T38" fmla="*/ 2 w 81"/>
                <a:gd name="T39" fmla="*/ 1 h 15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81"/>
                <a:gd name="T61" fmla="*/ 0 h 158"/>
                <a:gd name="T62" fmla="*/ 81 w 81"/>
                <a:gd name="T63" fmla="*/ 158 h 15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81" h="158">
                  <a:moveTo>
                    <a:pt x="12" y="2"/>
                  </a:moveTo>
                  <a:cubicBezTo>
                    <a:pt x="8" y="8"/>
                    <a:pt x="3" y="13"/>
                    <a:pt x="0" y="20"/>
                  </a:cubicBezTo>
                  <a:cubicBezTo>
                    <a:pt x="5" y="31"/>
                    <a:pt x="6" y="35"/>
                    <a:pt x="8" y="49"/>
                  </a:cubicBezTo>
                  <a:cubicBezTo>
                    <a:pt x="7" y="69"/>
                    <a:pt x="4" y="87"/>
                    <a:pt x="6" y="107"/>
                  </a:cubicBezTo>
                  <a:cubicBezTo>
                    <a:pt x="8" y="106"/>
                    <a:pt x="14" y="101"/>
                    <a:pt x="17" y="103"/>
                  </a:cubicBezTo>
                  <a:cubicBezTo>
                    <a:pt x="20" y="105"/>
                    <a:pt x="17" y="112"/>
                    <a:pt x="20" y="115"/>
                  </a:cubicBezTo>
                  <a:cubicBezTo>
                    <a:pt x="22" y="118"/>
                    <a:pt x="29" y="122"/>
                    <a:pt x="29" y="122"/>
                  </a:cubicBezTo>
                  <a:cubicBezTo>
                    <a:pt x="29" y="133"/>
                    <a:pt x="27" y="158"/>
                    <a:pt x="38" y="140"/>
                  </a:cubicBezTo>
                  <a:cubicBezTo>
                    <a:pt x="39" y="133"/>
                    <a:pt x="41" y="131"/>
                    <a:pt x="48" y="128"/>
                  </a:cubicBezTo>
                  <a:cubicBezTo>
                    <a:pt x="55" y="130"/>
                    <a:pt x="59" y="133"/>
                    <a:pt x="65" y="134"/>
                  </a:cubicBezTo>
                  <a:cubicBezTo>
                    <a:pt x="81" y="131"/>
                    <a:pt x="76" y="112"/>
                    <a:pt x="63" y="109"/>
                  </a:cubicBezTo>
                  <a:cubicBezTo>
                    <a:pt x="58" y="107"/>
                    <a:pt x="53" y="106"/>
                    <a:pt x="48" y="104"/>
                  </a:cubicBezTo>
                  <a:cubicBezTo>
                    <a:pt x="45" y="100"/>
                    <a:pt x="42" y="95"/>
                    <a:pt x="39" y="91"/>
                  </a:cubicBezTo>
                  <a:cubicBezTo>
                    <a:pt x="38" y="85"/>
                    <a:pt x="36" y="79"/>
                    <a:pt x="33" y="73"/>
                  </a:cubicBezTo>
                  <a:cubicBezTo>
                    <a:pt x="31" y="64"/>
                    <a:pt x="33" y="58"/>
                    <a:pt x="41" y="53"/>
                  </a:cubicBezTo>
                  <a:cubicBezTo>
                    <a:pt x="48" y="44"/>
                    <a:pt x="47" y="38"/>
                    <a:pt x="35" y="35"/>
                  </a:cubicBezTo>
                  <a:cubicBezTo>
                    <a:pt x="36" y="28"/>
                    <a:pt x="39" y="26"/>
                    <a:pt x="42" y="20"/>
                  </a:cubicBezTo>
                  <a:cubicBezTo>
                    <a:pt x="41" y="13"/>
                    <a:pt x="35" y="8"/>
                    <a:pt x="29" y="4"/>
                  </a:cubicBezTo>
                  <a:cubicBezTo>
                    <a:pt x="25" y="9"/>
                    <a:pt x="23" y="13"/>
                    <a:pt x="18" y="7"/>
                  </a:cubicBezTo>
                  <a:cubicBezTo>
                    <a:pt x="17" y="0"/>
                    <a:pt x="19" y="2"/>
                    <a:pt x="12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1" name="Freeform 53"/>
            <p:cNvSpPr>
              <a:spLocks/>
            </p:cNvSpPr>
            <p:nvPr/>
          </p:nvSpPr>
          <p:spPr bwMode="gray">
            <a:xfrm>
              <a:off x="4121" y="3052"/>
              <a:ext cx="64" cy="79"/>
            </a:xfrm>
            <a:custGeom>
              <a:avLst/>
              <a:gdLst>
                <a:gd name="T0" fmla="*/ 2 w 85"/>
                <a:gd name="T1" fmla="*/ 0 h 105"/>
                <a:gd name="T2" fmla="*/ 2 w 85"/>
                <a:gd name="T3" fmla="*/ 2 h 105"/>
                <a:gd name="T4" fmla="*/ 2 w 85"/>
                <a:gd name="T5" fmla="*/ 2 h 105"/>
                <a:gd name="T6" fmla="*/ 2 w 85"/>
                <a:gd name="T7" fmla="*/ 2 h 105"/>
                <a:gd name="T8" fmla="*/ 2 w 85"/>
                <a:gd name="T9" fmla="*/ 2 h 105"/>
                <a:gd name="T10" fmla="*/ 2 w 85"/>
                <a:gd name="T11" fmla="*/ 2 h 105"/>
                <a:gd name="T12" fmla="*/ 2 w 85"/>
                <a:gd name="T13" fmla="*/ 2 h 105"/>
                <a:gd name="T14" fmla="*/ 2 w 85"/>
                <a:gd name="T15" fmla="*/ 2 h 105"/>
                <a:gd name="T16" fmla="*/ 2 w 85"/>
                <a:gd name="T17" fmla="*/ 2 h 105"/>
                <a:gd name="T18" fmla="*/ 2 w 85"/>
                <a:gd name="T19" fmla="*/ 2 h 105"/>
                <a:gd name="T20" fmla="*/ 2 w 85"/>
                <a:gd name="T21" fmla="*/ 2 h 105"/>
                <a:gd name="T22" fmla="*/ 2 w 85"/>
                <a:gd name="T23" fmla="*/ 2 h 105"/>
                <a:gd name="T24" fmla="*/ 2 w 85"/>
                <a:gd name="T25" fmla="*/ 2 h 105"/>
                <a:gd name="T26" fmla="*/ 2 w 85"/>
                <a:gd name="T27" fmla="*/ 0 h 10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85"/>
                <a:gd name="T43" fmla="*/ 0 h 105"/>
                <a:gd name="T44" fmla="*/ 85 w 85"/>
                <a:gd name="T45" fmla="*/ 105 h 105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85" h="105">
                  <a:moveTo>
                    <a:pt x="52" y="0"/>
                  </a:moveTo>
                  <a:cubicBezTo>
                    <a:pt x="50" y="6"/>
                    <a:pt x="47" y="12"/>
                    <a:pt x="44" y="18"/>
                  </a:cubicBezTo>
                  <a:cubicBezTo>
                    <a:pt x="43" y="28"/>
                    <a:pt x="42" y="28"/>
                    <a:pt x="32" y="30"/>
                  </a:cubicBezTo>
                  <a:cubicBezTo>
                    <a:pt x="27" y="33"/>
                    <a:pt x="21" y="33"/>
                    <a:pt x="16" y="35"/>
                  </a:cubicBezTo>
                  <a:cubicBezTo>
                    <a:pt x="13" y="39"/>
                    <a:pt x="11" y="44"/>
                    <a:pt x="8" y="48"/>
                  </a:cubicBezTo>
                  <a:cubicBezTo>
                    <a:pt x="4" y="66"/>
                    <a:pt x="0" y="42"/>
                    <a:pt x="4" y="74"/>
                  </a:cubicBezTo>
                  <a:cubicBezTo>
                    <a:pt x="7" y="73"/>
                    <a:pt x="10" y="73"/>
                    <a:pt x="13" y="71"/>
                  </a:cubicBezTo>
                  <a:cubicBezTo>
                    <a:pt x="19" y="67"/>
                    <a:pt x="17" y="64"/>
                    <a:pt x="25" y="62"/>
                  </a:cubicBezTo>
                  <a:cubicBezTo>
                    <a:pt x="32" y="59"/>
                    <a:pt x="31" y="64"/>
                    <a:pt x="34" y="69"/>
                  </a:cubicBezTo>
                  <a:cubicBezTo>
                    <a:pt x="37" y="82"/>
                    <a:pt x="44" y="96"/>
                    <a:pt x="58" y="99"/>
                  </a:cubicBezTo>
                  <a:cubicBezTo>
                    <a:pt x="70" y="105"/>
                    <a:pt x="60" y="78"/>
                    <a:pt x="71" y="72"/>
                  </a:cubicBezTo>
                  <a:cubicBezTo>
                    <a:pt x="78" y="74"/>
                    <a:pt x="80" y="74"/>
                    <a:pt x="85" y="68"/>
                  </a:cubicBezTo>
                  <a:cubicBezTo>
                    <a:pt x="82" y="56"/>
                    <a:pt x="80" y="49"/>
                    <a:pt x="74" y="39"/>
                  </a:cubicBezTo>
                  <a:cubicBezTo>
                    <a:pt x="73" y="6"/>
                    <a:pt x="80" y="6"/>
                    <a:pt x="52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2" name="Freeform 54"/>
            <p:cNvSpPr>
              <a:spLocks/>
            </p:cNvSpPr>
            <p:nvPr/>
          </p:nvSpPr>
          <p:spPr bwMode="gray">
            <a:xfrm>
              <a:off x="4197" y="3193"/>
              <a:ext cx="29" cy="49"/>
            </a:xfrm>
            <a:custGeom>
              <a:avLst/>
              <a:gdLst>
                <a:gd name="T0" fmla="*/ 2 w 38"/>
                <a:gd name="T1" fmla="*/ 1 h 66"/>
                <a:gd name="T2" fmla="*/ 2 w 38"/>
                <a:gd name="T3" fmla="*/ 1 h 66"/>
                <a:gd name="T4" fmla="*/ 2 w 38"/>
                <a:gd name="T5" fmla="*/ 1 h 66"/>
                <a:gd name="T6" fmla="*/ 2 w 38"/>
                <a:gd name="T7" fmla="*/ 1 h 66"/>
                <a:gd name="T8" fmla="*/ 2 w 38"/>
                <a:gd name="T9" fmla="*/ 1 h 66"/>
                <a:gd name="T10" fmla="*/ 2 w 38"/>
                <a:gd name="T11" fmla="*/ 1 h 66"/>
                <a:gd name="T12" fmla="*/ 2 w 38"/>
                <a:gd name="T13" fmla="*/ 1 h 66"/>
                <a:gd name="T14" fmla="*/ 2 w 38"/>
                <a:gd name="T15" fmla="*/ 1 h 66"/>
                <a:gd name="T16" fmla="*/ 2 w 38"/>
                <a:gd name="T17" fmla="*/ 1 h 6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38"/>
                <a:gd name="T28" fmla="*/ 0 h 66"/>
                <a:gd name="T29" fmla="*/ 38 w 38"/>
                <a:gd name="T30" fmla="*/ 66 h 6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38" h="66">
                  <a:moveTo>
                    <a:pt x="6" y="27"/>
                  </a:moveTo>
                  <a:cubicBezTo>
                    <a:pt x="8" y="52"/>
                    <a:pt x="5" y="58"/>
                    <a:pt x="26" y="66"/>
                  </a:cubicBezTo>
                  <a:cubicBezTo>
                    <a:pt x="36" y="63"/>
                    <a:pt x="33" y="61"/>
                    <a:pt x="30" y="52"/>
                  </a:cubicBezTo>
                  <a:cubicBezTo>
                    <a:pt x="28" y="41"/>
                    <a:pt x="34" y="49"/>
                    <a:pt x="38" y="40"/>
                  </a:cubicBezTo>
                  <a:cubicBezTo>
                    <a:pt x="34" y="35"/>
                    <a:pt x="33" y="30"/>
                    <a:pt x="30" y="25"/>
                  </a:cubicBezTo>
                  <a:cubicBezTo>
                    <a:pt x="29" y="14"/>
                    <a:pt x="30" y="0"/>
                    <a:pt x="20" y="13"/>
                  </a:cubicBezTo>
                  <a:cubicBezTo>
                    <a:pt x="14" y="9"/>
                    <a:pt x="12" y="8"/>
                    <a:pt x="11" y="1"/>
                  </a:cubicBezTo>
                  <a:cubicBezTo>
                    <a:pt x="5" y="4"/>
                    <a:pt x="3" y="5"/>
                    <a:pt x="2" y="12"/>
                  </a:cubicBezTo>
                  <a:cubicBezTo>
                    <a:pt x="3" y="25"/>
                    <a:pt x="0" y="21"/>
                    <a:pt x="6" y="2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3" name="Freeform 55"/>
            <p:cNvSpPr>
              <a:spLocks/>
            </p:cNvSpPr>
            <p:nvPr/>
          </p:nvSpPr>
          <p:spPr bwMode="gray">
            <a:xfrm>
              <a:off x="4181" y="3275"/>
              <a:ext cx="18" cy="17"/>
            </a:xfrm>
            <a:custGeom>
              <a:avLst/>
              <a:gdLst>
                <a:gd name="T0" fmla="*/ 0 w 24"/>
                <a:gd name="T1" fmla="*/ 0 h 23"/>
                <a:gd name="T2" fmla="*/ 2 w 24"/>
                <a:gd name="T3" fmla="*/ 1 h 23"/>
                <a:gd name="T4" fmla="*/ 2 w 24"/>
                <a:gd name="T5" fmla="*/ 1 h 23"/>
                <a:gd name="T6" fmla="*/ 0 w 24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0"/>
                  </a:moveTo>
                  <a:cubicBezTo>
                    <a:pt x="1" y="8"/>
                    <a:pt x="3" y="16"/>
                    <a:pt x="6" y="23"/>
                  </a:cubicBezTo>
                  <a:cubicBezTo>
                    <a:pt x="19" y="20"/>
                    <a:pt x="19" y="22"/>
                    <a:pt x="24" y="11"/>
                  </a:cubicBezTo>
                  <a:cubicBezTo>
                    <a:pt x="20" y="0"/>
                    <a:pt x="4" y="8"/>
                    <a:pt x="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4" name="Freeform 56"/>
            <p:cNvSpPr>
              <a:spLocks/>
            </p:cNvSpPr>
            <p:nvPr/>
          </p:nvSpPr>
          <p:spPr bwMode="gray">
            <a:xfrm>
              <a:off x="4208" y="3265"/>
              <a:ext cx="45" cy="37"/>
            </a:xfrm>
            <a:custGeom>
              <a:avLst/>
              <a:gdLst>
                <a:gd name="T0" fmla="*/ 2 w 60"/>
                <a:gd name="T1" fmla="*/ 0 h 49"/>
                <a:gd name="T2" fmla="*/ 0 w 60"/>
                <a:gd name="T3" fmla="*/ 2 h 49"/>
                <a:gd name="T4" fmla="*/ 2 w 60"/>
                <a:gd name="T5" fmla="*/ 2 h 49"/>
                <a:gd name="T6" fmla="*/ 2 w 60"/>
                <a:gd name="T7" fmla="*/ 2 h 49"/>
                <a:gd name="T8" fmla="*/ 2 w 60"/>
                <a:gd name="T9" fmla="*/ 2 h 49"/>
                <a:gd name="T10" fmla="*/ 2 w 60"/>
                <a:gd name="T11" fmla="*/ 2 h 49"/>
                <a:gd name="T12" fmla="*/ 2 w 60"/>
                <a:gd name="T13" fmla="*/ 2 h 49"/>
                <a:gd name="T14" fmla="*/ 2 w 60"/>
                <a:gd name="T15" fmla="*/ 2 h 49"/>
                <a:gd name="T16" fmla="*/ 2 w 60"/>
                <a:gd name="T17" fmla="*/ 0 h 4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60"/>
                <a:gd name="T28" fmla="*/ 0 h 49"/>
                <a:gd name="T29" fmla="*/ 60 w 60"/>
                <a:gd name="T30" fmla="*/ 49 h 49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0" h="49">
                  <a:moveTo>
                    <a:pt x="9" y="0"/>
                  </a:moveTo>
                  <a:cubicBezTo>
                    <a:pt x="8" y="7"/>
                    <a:pt x="0" y="18"/>
                    <a:pt x="0" y="18"/>
                  </a:cubicBezTo>
                  <a:cubicBezTo>
                    <a:pt x="2" y="36"/>
                    <a:pt x="9" y="31"/>
                    <a:pt x="28" y="33"/>
                  </a:cubicBezTo>
                  <a:cubicBezTo>
                    <a:pt x="33" y="40"/>
                    <a:pt x="33" y="44"/>
                    <a:pt x="42" y="46"/>
                  </a:cubicBezTo>
                  <a:cubicBezTo>
                    <a:pt x="49" y="49"/>
                    <a:pt x="56" y="49"/>
                    <a:pt x="60" y="42"/>
                  </a:cubicBezTo>
                  <a:cubicBezTo>
                    <a:pt x="58" y="32"/>
                    <a:pt x="59" y="26"/>
                    <a:pt x="49" y="24"/>
                  </a:cubicBezTo>
                  <a:cubicBezTo>
                    <a:pt x="47" y="12"/>
                    <a:pt x="41" y="5"/>
                    <a:pt x="28" y="3"/>
                  </a:cubicBezTo>
                  <a:cubicBezTo>
                    <a:pt x="23" y="10"/>
                    <a:pt x="30" y="23"/>
                    <a:pt x="19" y="16"/>
                  </a:cubicBezTo>
                  <a:cubicBezTo>
                    <a:pt x="17" y="6"/>
                    <a:pt x="20" y="0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5" name="Freeform 57"/>
            <p:cNvSpPr>
              <a:spLocks/>
            </p:cNvSpPr>
            <p:nvPr/>
          </p:nvSpPr>
          <p:spPr bwMode="gray">
            <a:xfrm>
              <a:off x="4277" y="3335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6" name="Freeform 58"/>
            <p:cNvSpPr>
              <a:spLocks/>
            </p:cNvSpPr>
            <p:nvPr/>
          </p:nvSpPr>
          <p:spPr bwMode="gray">
            <a:xfrm>
              <a:off x="4544" y="3293"/>
              <a:ext cx="46" cy="47"/>
            </a:xfrm>
            <a:custGeom>
              <a:avLst/>
              <a:gdLst>
                <a:gd name="T0" fmla="*/ 2 w 61"/>
                <a:gd name="T1" fmla="*/ 0 h 63"/>
                <a:gd name="T2" fmla="*/ 0 w 61"/>
                <a:gd name="T3" fmla="*/ 1 h 63"/>
                <a:gd name="T4" fmla="*/ 2 w 61"/>
                <a:gd name="T5" fmla="*/ 1 h 63"/>
                <a:gd name="T6" fmla="*/ 2 w 61"/>
                <a:gd name="T7" fmla="*/ 1 h 63"/>
                <a:gd name="T8" fmla="*/ 2 w 61"/>
                <a:gd name="T9" fmla="*/ 1 h 63"/>
                <a:gd name="T10" fmla="*/ 2 w 61"/>
                <a:gd name="T11" fmla="*/ 1 h 63"/>
                <a:gd name="T12" fmla="*/ 2 w 61"/>
                <a:gd name="T13" fmla="*/ 1 h 63"/>
                <a:gd name="T14" fmla="*/ 2 w 61"/>
                <a:gd name="T15" fmla="*/ 0 h 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1"/>
                <a:gd name="T25" fmla="*/ 0 h 63"/>
                <a:gd name="T26" fmla="*/ 61 w 61"/>
                <a:gd name="T27" fmla="*/ 63 h 6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1" h="63">
                  <a:moveTo>
                    <a:pt x="7" y="0"/>
                  </a:moveTo>
                  <a:cubicBezTo>
                    <a:pt x="6" y="6"/>
                    <a:pt x="3" y="9"/>
                    <a:pt x="0" y="14"/>
                  </a:cubicBezTo>
                  <a:cubicBezTo>
                    <a:pt x="7" y="23"/>
                    <a:pt x="13" y="31"/>
                    <a:pt x="24" y="35"/>
                  </a:cubicBezTo>
                  <a:cubicBezTo>
                    <a:pt x="27" y="42"/>
                    <a:pt x="31" y="48"/>
                    <a:pt x="36" y="54"/>
                  </a:cubicBezTo>
                  <a:cubicBezTo>
                    <a:pt x="37" y="61"/>
                    <a:pt x="40" y="59"/>
                    <a:pt x="46" y="63"/>
                  </a:cubicBezTo>
                  <a:cubicBezTo>
                    <a:pt x="54" y="62"/>
                    <a:pt x="56" y="62"/>
                    <a:pt x="61" y="56"/>
                  </a:cubicBezTo>
                  <a:cubicBezTo>
                    <a:pt x="59" y="46"/>
                    <a:pt x="42" y="23"/>
                    <a:pt x="33" y="17"/>
                  </a:cubicBezTo>
                  <a:cubicBezTo>
                    <a:pt x="23" y="10"/>
                    <a:pt x="14" y="9"/>
                    <a:pt x="7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7" name="Freeform 59"/>
            <p:cNvSpPr>
              <a:spLocks/>
            </p:cNvSpPr>
            <p:nvPr/>
          </p:nvSpPr>
          <p:spPr bwMode="gray">
            <a:xfrm>
              <a:off x="4147" y="3352"/>
              <a:ext cx="46" cy="50"/>
            </a:xfrm>
            <a:custGeom>
              <a:avLst/>
              <a:gdLst>
                <a:gd name="T0" fmla="*/ 2 w 61"/>
                <a:gd name="T1" fmla="*/ 1 h 67"/>
                <a:gd name="T2" fmla="*/ 2 w 61"/>
                <a:gd name="T3" fmla="*/ 1 h 67"/>
                <a:gd name="T4" fmla="*/ 2 w 61"/>
                <a:gd name="T5" fmla="*/ 1 h 67"/>
                <a:gd name="T6" fmla="*/ 2 w 61"/>
                <a:gd name="T7" fmla="*/ 1 h 67"/>
                <a:gd name="T8" fmla="*/ 2 w 61"/>
                <a:gd name="T9" fmla="*/ 1 h 67"/>
                <a:gd name="T10" fmla="*/ 2 w 61"/>
                <a:gd name="T11" fmla="*/ 1 h 67"/>
                <a:gd name="T12" fmla="*/ 2 w 61"/>
                <a:gd name="T13" fmla="*/ 1 h 67"/>
                <a:gd name="T14" fmla="*/ 2 w 61"/>
                <a:gd name="T15" fmla="*/ 1 h 67"/>
                <a:gd name="T16" fmla="*/ 2 w 61"/>
                <a:gd name="T17" fmla="*/ 1 h 67"/>
                <a:gd name="T18" fmla="*/ 2 w 61"/>
                <a:gd name="T19" fmla="*/ 1 h 67"/>
                <a:gd name="T20" fmla="*/ 2 w 61"/>
                <a:gd name="T21" fmla="*/ 1 h 67"/>
                <a:gd name="T22" fmla="*/ 2 w 61"/>
                <a:gd name="T23" fmla="*/ 1 h 67"/>
                <a:gd name="T24" fmla="*/ 2 w 61"/>
                <a:gd name="T25" fmla="*/ 1 h 67"/>
                <a:gd name="T26" fmla="*/ 2 w 61"/>
                <a:gd name="T27" fmla="*/ 1 h 67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61"/>
                <a:gd name="T43" fmla="*/ 0 h 67"/>
                <a:gd name="T44" fmla="*/ 61 w 61"/>
                <a:gd name="T45" fmla="*/ 67 h 67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61" h="67">
                  <a:moveTo>
                    <a:pt x="28" y="7"/>
                  </a:moveTo>
                  <a:cubicBezTo>
                    <a:pt x="17" y="15"/>
                    <a:pt x="24" y="25"/>
                    <a:pt x="30" y="34"/>
                  </a:cubicBezTo>
                  <a:cubicBezTo>
                    <a:pt x="27" y="44"/>
                    <a:pt x="26" y="44"/>
                    <a:pt x="16" y="43"/>
                  </a:cubicBezTo>
                  <a:cubicBezTo>
                    <a:pt x="0" y="46"/>
                    <a:pt x="13" y="63"/>
                    <a:pt x="22" y="67"/>
                  </a:cubicBezTo>
                  <a:cubicBezTo>
                    <a:pt x="31" y="65"/>
                    <a:pt x="39" y="60"/>
                    <a:pt x="48" y="58"/>
                  </a:cubicBezTo>
                  <a:cubicBezTo>
                    <a:pt x="51" y="52"/>
                    <a:pt x="54" y="50"/>
                    <a:pt x="60" y="47"/>
                  </a:cubicBezTo>
                  <a:cubicBezTo>
                    <a:pt x="61" y="40"/>
                    <a:pt x="51" y="28"/>
                    <a:pt x="51" y="28"/>
                  </a:cubicBezTo>
                  <a:cubicBezTo>
                    <a:pt x="52" y="22"/>
                    <a:pt x="55" y="19"/>
                    <a:pt x="57" y="14"/>
                  </a:cubicBezTo>
                  <a:cubicBezTo>
                    <a:pt x="56" y="10"/>
                    <a:pt x="58" y="5"/>
                    <a:pt x="55" y="2"/>
                  </a:cubicBezTo>
                  <a:cubicBezTo>
                    <a:pt x="53" y="0"/>
                    <a:pt x="48" y="2"/>
                    <a:pt x="46" y="4"/>
                  </a:cubicBezTo>
                  <a:cubicBezTo>
                    <a:pt x="45" y="5"/>
                    <a:pt x="49" y="5"/>
                    <a:pt x="51" y="5"/>
                  </a:cubicBezTo>
                  <a:cubicBezTo>
                    <a:pt x="57" y="10"/>
                    <a:pt x="52" y="9"/>
                    <a:pt x="49" y="16"/>
                  </a:cubicBezTo>
                  <a:cubicBezTo>
                    <a:pt x="58" y="23"/>
                    <a:pt x="50" y="22"/>
                    <a:pt x="43" y="23"/>
                  </a:cubicBezTo>
                  <a:cubicBezTo>
                    <a:pt x="34" y="22"/>
                    <a:pt x="31" y="16"/>
                    <a:pt x="28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8" name="Freeform 60"/>
            <p:cNvSpPr>
              <a:spLocks/>
            </p:cNvSpPr>
            <p:nvPr/>
          </p:nvSpPr>
          <p:spPr bwMode="gray">
            <a:xfrm>
              <a:off x="4098" y="3371"/>
              <a:ext cx="32" cy="27"/>
            </a:xfrm>
            <a:custGeom>
              <a:avLst/>
              <a:gdLst>
                <a:gd name="T0" fmla="*/ 1 w 43"/>
                <a:gd name="T1" fmla="*/ 2 h 36"/>
                <a:gd name="T2" fmla="*/ 1 w 43"/>
                <a:gd name="T3" fmla="*/ 2 h 36"/>
                <a:gd name="T4" fmla="*/ 1 w 43"/>
                <a:gd name="T5" fmla="*/ 2 h 36"/>
                <a:gd name="T6" fmla="*/ 1 w 43"/>
                <a:gd name="T7" fmla="*/ 2 h 36"/>
                <a:gd name="T8" fmla="*/ 1 w 43"/>
                <a:gd name="T9" fmla="*/ 2 h 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3"/>
                <a:gd name="T16" fmla="*/ 0 h 36"/>
                <a:gd name="T17" fmla="*/ 43 w 43"/>
                <a:gd name="T18" fmla="*/ 36 h 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3" h="36">
                  <a:moveTo>
                    <a:pt x="21" y="3"/>
                  </a:moveTo>
                  <a:cubicBezTo>
                    <a:pt x="14" y="0"/>
                    <a:pt x="12" y="2"/>
                    <a:pt x="6" y="6"/>
                  </a:cubicBezTo>
                  <a:cubicBezTo>
                    <a:pt x="0" y="17"/>
                    <a:pt x="23" y="32"/>
                    <a:pt x="33" y="36"/>
                  </a:cubicBezTo>
                  <a:cubicBezTo>
                    <a:pt x="36" y="35"/>
                    <a:pt x="42" y="34"/>
                    <a:pt x="42" y="30"/>
                  </a:cubicBezTo>
                  <a:cubicBezTo>
                    <a:pt x="43" y="24"/>
                    <a:pt x="27" y="3"/>
                    <a:pt x="21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9" name="Freeform 61"/>
            <p:cNvSpPr>
              <a:spLocks/>
            </p:cNvSpPr>
            <p:nvPr/>
          </p:nvSpPr>
          <p:spPr bwMode="gray">
            <a:xfrm>
              <a:off x="4077" y="3342"/>
              <a:ext cx="24" cy="31"/>
            </a:xfrm>
            <a:custGeom>
              <a:avLst/>
              <a:gdLst>
                <a:gd name="T0" fmla="*/ 2 w 32"/>
                <a:gd name="T1" fmla="*/ 0 h 41"/>
                <a:gd name="T2" fmla="*/ 0 w 32"/>
                <a:gd name="T3" fmla="*/ 2 h 41"/>
                <a:gd name="T4" fmla="*/ 2 w 32"/>
                <a:gd name="T5" fmla="*/ 2 h 41"/>
                <a:gd name="T6" fmla="*/ 2 w 32"/>
                <a:gd name="T7" fmla="*/ 2 h 41"/>
                <a:gd name="T8" fmla="*/ 2 w 32"/>
                <a:gd name="T9" fmla="*/ 2 h 41"/>
                <a:gd name="T10" fmla="*/ 2 w 32"/>
                <a:gd name="T11" fmla="*/ 2 h 41"/>
                <a:gd name="T12" fmla="*/ 2 w 32"/>
                <a:gd name="T13" fmla="*/ 2 h 41"/>
                <a:gd name="T14" fmla="*/ 2 w 32"/>
                <a:gd name="T15" fmla="*/ 0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2"/>
                <a:gd name="T25" fmla="*/ 0 h 41"/>
                <a:gd name="T26" fmla="*/ 32 w 32"/>
                <a:gd name="T27" fmla="*/ 41 h 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2" h="41">
                  <a:moveTo>
                    <a:pt x="21" y="0"/>
                  </a:moveTo>
                  <a:cubicBezTo>
                    <a:pt x="15" y="10"/>
                    <a:pt x="6" y="16"/>
                    <a:pt x="0" y="26"/>
                  </a:cubicBezTo>
                  <a:cubicBezTo>
                    <a:pt x="7" y="27"/>
                    <a:pt x="10" y="27"/>
                    <a:pt x="16" y="24"/>
                  </a:cubicBezTo>
                  <a:cubicBezTo>
                    <a:pt x="17" y="26"/>
                    <a:pt x="19" y="27"/>
                    <a:pt x="19" y="29"/>
                  </a:cubicBezTo>
                  <a:cubicBezTo>
                    <a:pt x="19" y="31"/>
                    <a:pt x="15" y="33"/>
                    <a:pt x="16" y="35"/>
                  </a:cubicBezTo>
                  <a:cubicBezTo>
                    <a:pt x="19" y="41"/>
                    <a:pt x="29" y="23"/>
                    <a:pt x="30" y="21"/>
                  </a:cubicBezTo>
                  <a:cubicBezTo>
                    <a:pt x="32" y="9"/>
                    <a:pt x="26" y="19"/>
                    <a:pt x="24" y="9"/>
                  </a:cubicBezTo>
                  <a:cubicBezTo>
                    <a:pt x="25" y="1"/>
                    <a:pt x="27" y="4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0" name="Freeform 62"/>
            <p:cNvSpPr>
              <a:spLocks/>
            </p:cNvSpPr>
            <p:nvPr/>
          </p:nvSpPr>
          <p:spPr bwMode="gray">
            <a:xfrm>
              <a:off x="4111" y="3353"/>
              <a:ext cx="34" cy="24"/>
            </a:xfrm>
            <a:custGeom>
              <a:avLst/>
              <a:gdLst>
                <a:gd name="T0" fmla="*/ 2 w 45"/>
                <a:gd name="T1" fmla="*/ 0 h 32"/>
                <a:gd name="T2" fmla="*/ 0 w 45"/>
                <a:gd name="T3" fmla="*/ 2 h 32"/>
                <a:gd name="T4" fmla="*/ 2 w 45"/>
                <a:gd name="T5" fmla="*/ 2 h 32"/>
                <a:gd name="T6" fmla="*/ 2 w 45"/>
                <a:gd name="T7" fmla="*/ 2 h 32"/>
                <a:gd name="T8" fmla="*/ 2 w 45"/>
                <a:gd name="T9" fmla="*/ 2 h 32"/>
                <a:gd name="T10" fmla="*/ 2 w 45"/>
                <a:gd name="T11" fmla="*/ 0 h 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5"/>
                <a:gd name="T19" fmla="*/ 0 h 32"/>
                <a:gd name="T20" fmla="*/ 45 w 45"/>
                <a:gd name="T21" fmla="*/ 32 h 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5" h="32">
                  <a:moveTo>
                    <a:pt x="21" y="0"/>
                  </a:moveTo>
                  <a:cubicBezTo>
                    <a:pt x="10" y="1"/>
                    <a:pt x="8" y="1"/>
                    <a:pt x="0" y="7"/>
                  </a:cubicBezTo>
                  <a:cubicBezTo>
                    <a:pt x="3" y="20"/>
                    <a:pt x="15" y="29"/>
                    <a:pt x="27" y="31"/>
                  </a:cubicBezTo>
                  <a:cubicBezTo>
                    <a:pt x="36" y="30"/>
                    <a:pt x="41" y="32"/>
                    <a:pt x="45" y="24"/>
                  </a:cubicBezTo>
                  <a:cubicBezTo>
                    <a:pt x="32" y="16"/>
                    <a:pt x="30" y="23"/>
                    <a:pt x="22" y="10"/>
                  </a:cubicBezTo>
                  <a:cubicBezTo>
                    <a:pt x="21" y="2"/>
                    <a:pt x="21" y="5"/>
                    <a:pt x="2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" name="Freeform 63"/>
            <p:cNvSpPr>
              <a:spLocks/>
            </p:cNvSpPr>
            <p:nvPr/>
          </p:nvSpPr>
          <p:spPr bwMode="gray">
            <a:xfrm>
              <a:off x="4062" y="3021"/>
              <a:ext cx="27" cy="55"/>
            </a:xfrm>
            <a:custGeom>
              <a:avLst/>
              <a:gdLst>
                <a:gd name="T0" fmla="*/ 2 w 35"/>
                <a:gd name="T1" fmla="*/ 0 h 74"/>
                <a:gd name="T2" fmla="*/ 2 w 35"/>
                <a:gd name="T3" fmla="*/ 1 h 74"/>
                <a:gd name="T4" fmla="*/ 2 w 35"/>
                <a:gd name="T5" fmla="*/ 1 h 74"/>
                <a:gd name="T6" fmla="*/ 0 w 35"/>
                <a:gd name="T7" fmla="*/ 1 h 74"/>
                <a:gd name="T8" fmla="*/ 2 w 35"/>
                <a:gd name="T9" fmla="*/ 1 h 74"/>
                <a:gd name="T10" fmla="*/ 2 w 35"/>
                <a:gd name="T11" fmla="*/ 1 h 74"/>
                <a:gd name="T12" fmla="*/ 2 w 35"/>
                <a:gd name="T13" fmla="*/ 1 h 74"/>
                <a:gd name="T14" fmla="*/ 2 w 35"/>
                <a:gd name="T15" fmla="*/ 0 h 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5"/>
                <a:gd name="T25" fmla="*/ 0 h 74"/>
                <a:gd name="T26" fmla="*/ 35 w 35"/>
                <a:gd name="T27" fmla="*/ 74 h 7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5" h="74">
                  <a:moveTo>
                    <a:pt x="30" y="0"/>
                  </a:moveTo>
                  <a:cubicBezTo>
                    <a:pt x="33" y="8"/>
                    <a:pt x="29" y="14"/>
                    <a:pt x="21" y="15"/>
                  </a:cubicBezTo>
                  <a:cubicBezTo>
                    <a:pt x="19" y="27"/>
                    <a:pt x="24" y="33"/>
                    <a:pt x="9" y="36"/>
                  </a:cubicBezTo>
                  <a:cubicBezTo>
                    <a:pt x="13" y="50"/>
                    <a:pt x="12" y="52"/>
                    <a:pt x="0" y="59"/>
                  </a:cubicBezTo>
                  <a:cubicBezTo>
                    <a:pt x="3" y="64"/>
                    <a:pt x="5" y="69"/>
                    <a:pt x="8" y="74"/>
                  </a:cubicBezTo>
                  <a:cubicBezTo>
                    <a:pt x="15" y="71"/>
                    <a:pt x="16" y="65"/>
                    <a:pt x="20" y="59"/>
                  </a:cubicBezTo>
                  <a:cubicBezTo>
                    <a:pt x="22" y="47"/>
                    <a:pt x="28" y="41"/>
                    <a:pt x="35" y="32"/>
                  </a:cubicBezTo>
                  <a:cubicBezTo>
                    <a:pt x="34" y="26"/>
                    <a:pt x="30" y="8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2" name="Freeform 64"/>
            <p:cNvSpPr>
              <a:spLocks/>
            </p:cNvSpPr>
            <p:nvPr/>
          </p:nvSpPr>
          <p:spPr bwMode="gray">
            <a:xfrm>
              <a:off x="4113" y="3012"/>
              <a:ext cx="19" cy="55"/>
            </a:xfrm>
            <a:custGeom>
              <a:avLst/>
              <a:gdLst>
                <a:gd name="T0" fmla="*/ 2 w 25"/>
                <a:gd name="T1" fmla="*/ 2 h 73"/>
                <a:gd name="T2" fmla="*/ 2 w 25"/>
                <a:gd name="T3" fmla="*/ 2 h 73"/>
                <a:gd name="T4" fmla="*/ 0 w 25"/>
                <a:gd name="T5" fmla="*/ 2 h 73"/>
                <a:gd name="T6" fmla="*/ 2 w 25"/>
                <a:gd name="T7" fmla="*/ 2 h 73"/>
                <a:gd name="T8" fmla="*/ 2 w 25"/>
                <a:gd name="T9" fmla="*/ 2 h 73"/>
                <a:gd name="T10" fmla="*/ 2 w 25"/>
                <a:gd name="T11" fmla="*/ 2 h 73"/>
                <a:gd name="T12" fmla="*/ 2 w 25"/>
                <a:gd name="T13" fmla="*/ 2 h 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5"/>
                <a:gd name="T22" fmla="*/ 0 h 73"/>
                <a:gd name="T23" fmla="*/ 25 w 25"/>
                <a:gd name="T24" fmla="*/ 73 h 7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5" h="73">
                  <a:moveTo>
                    <a:pt x="13" y="7"/>
                  </a:moveTo>
                  <a:cubicBezTo>
                    <a:pt x="9" y="0"/>
                    <a:pt x="7" y="2"/>
                    <a:pt x="4" y="8"/>
                  </a:cubicBezTo>
                  <a:cubicBezTo>
                    <a:pt x="3" y="13"/>
                    <a:pt x="1" y="17"/>
                    <a:pt x="0" y="22"/>
                  </a:cubicBezTo>
                  <a:cubicBezTo>
                    <a:pt x="1" y="35"/>
                    <a:pt x="6" y="33"/>
                    <a:pt x="15" y="41"/>
                  </a:cubicBezTo>
                  <a:cubicBezTo>
                    <a:pt x="16" y="52"/>
                    <a:pt x="15" y="73"/>
                    <a:pt x="25" y="56"/>
                  </a:cubicBezTo>
                  <a:cubicBezTo>
                    <a:pt x="24" y="33"/>
                    <a:pt x="23" y="36"/>
                    <a:pt x="16" y="20"/>
                  </a:cubicBezTo>
                  <a:cubicBezTo>
                    <a:pt x="15" y="11"/>
                    <a:pt x="16" y="15"/>
                    <a:pt x="13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3" name="Freeform 65"/>
            <p:cNvSpPr>
              <a:spLocks/>
            </p:cNvSpPr>
            <p:nvPr/>
          </p:nvSpPr>
          <p:spPr bwMode="gray">
            <a:xfrm>
              <a:off x="4135" y="2995"/>
              <a:ext cx="10" cy="25"/>
            </a:xfrm>
            <a:custGeom>
              <a:avLst/>
              <a:gdLst>
                <a:gd name="T0" fmla="*/ 1 w 14"/>
                <a:gd name="T1" fmla="*/ 0 h 33"/>
                <a:gd name="T2" fmla="*/ 1 w 14"/>
                <a:gd name="T3" fmla="*/ 2 h 33"/>
                <a:gd name="T4" fmla="*/ 1 w 14"/>
                <a:gd name="T5" fmla="*/ 2 h 33"/>
                <a:gd name="T6" fmla="*/ 1 w 14"/>
                <a:gd name="T7" fmla="*/ 0 h 3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33"/>
                <a:gd name="T14" fmla="*/ 14 w 14"/>
                <a:gd name="T15" fmla="*/ 33 h 3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33">
                  <a:moveTo>
                    <a:pt x="11" y="0"/>
                  </a:moveTo>
                  <a:cubicBezTo>
                    <a:pt x="7" y="3"/>
                    <a:pt x="5" y="7"/>
                    <a:pt x="1" y="10"/>
                  </a:cubicBezTo>
                  <a:cubicBezTo>
                    <a:pt x="2" y="18"/>
                    <a:pt x="0" y="33"/>
                    <a:pt x="11" y="25"/>
                  </a:cubicBezTo>
                  <a:cubicBezTo>
                    <a:pt x="14" y="15"/>
                    <a:pt x="5" y="4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4" name="Freeform 66"/>
            <p:cNvSpPr>
              <a:spLocks/>
            </p:cNvSpPr>
            <p:nvPr/>
          </p:nvSpPr>
          <p:spPr bwMode="gray">
            <a:xfrm>
              <a:off x="4145" y="3007"/>
              <a:ext cx="21" cy="48"/>
            </a:xfrm>
            <a:custGeom>
              <a:avLst/>
              <a:gdLst>
                <a:gd name="T0" fmla="*/ 2 w 28"/>
                <a:gd name="T1" fmla="*/ 0 h 64"/>
                <a:gd name="T2" fmla="*/ 2 w 28"/>
                <a:gd name="T3" fmla="*/ 2 h 64"/>
                <a:gd name="T4" fmla="*/ 2 w 28"/>
                <a:gd name="T5" fmla="*/ 2 h 64"/>
                <a:gd name="T6" fmla="*/ 2 w 28"/>
                <a:gd name="T7" fmla="*/ 2 h 64"/>
                <a:gd name="T8" fmla="*/ 0 w 28"/>
                <a:gd name="T9" fmla="*/ 2 h 64"/>
                <a:gd name="T10" fmla="*/ 2 w 28"/>
                <a:gd name="T11" fmla="*/ 2 h 64"/>
                <a:gd name="T12" fmla="*/ 2 w 28"/>
                <a:gd name="T13" fmla="*/ 2 h 64"/>
                <a:gd name="T14" fmla="*/ 2 w 28"/>
                <a:gd name="T15" fmla="*/ 0 h 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8"/>
                <a:gd name="T25" fmla="*/ 0 h 64"/>
                <a:gd name="T26" fmla="*/ 28 w 28"/>
                <a:gd name="T27" fmla="*/ 64 h 6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8" h="64">
                  <a:moveTo>
                    <a:pt x="5" y="0"/>
                  </a:moveTo>
                  <a:cubicBezTo>
                    <a:pt x="6" y="5"/>
                    <a:pt x="7" y="10"/>
                    <a:pt x="11" y="14"/>
                  </a:cubicBezTo>
                  <a:cubicBezTo>
                    <a:pt x="14" y="17"/>
                    <a:pt x="20" y="21"/>
                    <a:pt x="20" y="21"/>
                  </a:cubicBezTo>
                  <a:cubicBezTo>
                    <a:pt x="9" y="27"/>
                    <a:pt x="0" y="23"/>
                    <a:pt x="8" y="39"/>
                  </a:cubicBezTo>
                  <a:cubicBezTo>
                    <a:pt x="6" y="47"/>
                    <a:pt x="4" y="50"/>
                    <a:pt x="0" y="56"/>
                  </a:cubicBezTo>
                  <a:cubicBezTo>
                    <a:pt x="4" y="62"/>
                    <a:pt x="7" y="64"/>
                    <a:pt x="11" y="57"/>
                  </a:cubicBezTo>
                  <a:cubicBezTo>
                    <a:pt x="13" y="43"/>
                    <a:pt x="10" y="29"/>
                    <a:pt x="26" y="26"/>
                  </a:cubicBezTo>
                  <a:cubicBezTo>
                    <a:pt x="28" y="15"/>
                    <a:pt x="14" y="4"/>
                    <a:pt x="5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5" name="Freeform 67"/>
            <p:cNvSpPr>
              <a:spLocks/>
            </p:cNvSpPr>
            <p:nvPr/>
          </p:nvSpPr>
          <p:spPr bwMode="gray">
            <a:xfrm>
              <a:off x="3876" y="3076"/>
              <a:ext cx="12" cy="27"/>
            </a:xfrm>
            <a:custGeom>
              <a:avLst/>
              <a:gdLst>
                <a:gd name="T0" fmla="*/ 2 w 16"/>
                <a:gd name="T1" fmla="*/ 2 h 36"/>
                <a:gd name="T2" fmla="*/ 0 w 16"/>
                <a:gd name="T3" fmla="*/ 2 h 36"/>
                <a:gd name="T4" fmla="*/ 2 w 16"/>
                <a:gd name="T5" fmla="*/ 2 h 36"/>
                <a:gd name="T6" fmla="*/ 2 w 16"/>
                <a:gd name="T7" fmla="*/ 2 h 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36"/>
                <a:gd name="T14" fmla="*/ 16 w 16"/>
                <a:gd name="T15" fmla="*/ 36 h 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36">
                  <a:moveTo>
                    <a:pt x="14" y="3"/>
                  </a:moveTo>
                  <a:cubicBezTo>
                    <a:pt x="7" y="0"/>
                    <a:pt x="4" y="1"/>
                    <a:pt x="0" y="7"/>
                  </a:cubicBezTo>
                  <a:cubicBezTo>
                    <a:pt x="3" y="14"/>
                    <a:pt x="2" y="17"/>
                    <a:pt x="8" y="22"/>
                  </a:cubicBezTo>
                  <a:cubicBezTo>
                    <a:pt x="16" y="36"/>
                    <a:pt x="11" y="7"/>
                    <a:pt x="14" y="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6" name="Freeform 68"/>
            <p:cNvSpPr>
              <a:spLocks/>
            </p:cNvSpPr>
            <p:nvPr/>
          </p:nvSpPr>
          <p:spPr bwMode="gray">
            <a:xfrm>
              <a:off x="3866" y="305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7" name="Freeform 69"/>
            <p:cNvSpPr>
              <a:spLocks/>
            </p:cNvSpPr>
            <p:nvPr/>
          </p:nvSpPr>
          <p:spPr bwMode="gray">
            <a:xfrm>
              <a:off x="3862" y="3035"/>
              <a:ext cx="12" cy="14"/>
            </a:xfrm>
            <a:custGeom>
              <a:avLst/>
              <a:gdLst>
                <a:gd name="T0" fmla="*/ 2 w 16"/>
                <a:gd name="T1" fmla="*/ 1 h 19"/>
                <a:gd name="T2" fmla="*/ 0 w 16"/>
                <a:gd name="T3" fmla="*/ 1 h 19"/>
                <a:gd name="T4" fmla="*/ 2 w 16"/>
                <a:gd name="T5" fmla="*/ 1 h 19"/>
                <a:gd name="T6" fmla="*/ 2 w 16"/>
                <a:gd name="T7" fmla="*/ 1 h 1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6"/>
                <a:gd name="T13" fmla="*/ 0 h 19"/>
                <a:gd name="T14" fmla="*/ 16 w 16"/>
                <a:gd name="T15" fmla="*/ 19 h 1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6" h="19">
                  <a:moveTo>
                    <a:pt x="10" y="5"/>
                  </a:moveTo>
                  <a:cubicBezTo>
                    <a:pt x="4" y="0"/>
                    <a:pt x="1" y="3"/>
                    <a:pt x="0" y="10"/>
                  </a:cubicBezTo>
                  <a:cubicBezTo>
                    <a:pt x="4" y="15"/>
                    <a:pt x="7" y="16"/>
                    <a:pt x="12" y="19"/>
                  </a:cubicBezTo>
                  <a:cubicBezTo>
                    <a:pt x="16" y="12"/>
                    <a:pt x="14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8" name="Freeform 70"/>
            <p:cNvSpPr>
              <a:spLocks/>
            </p:cNvSpPr>
            <p:nvPr/>
          </p:nvSpPr>
          <p:spPr bwMode="gray">
            <a:xfrm>
              <a:off x="3850" y="2995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9" name="Freeform 71"/>
            <p:cNvSpPr>
              <a:spLocks/>
            </p:cNvSpPr>
            <p:nvPr/>
          </p:nvSpPr>
          <p:spPr bwMode="gray">
            <a:xfrm>
              <a:off x="3852" y="3020"/>
              <a:ext cx="16" cy="13"/>
            </a:xfrm>
            <a:custGeom>
              <a:avLst/>
              <a:gdLst>
                <a:gd name="T0" fmla="*/ 1 w 22"/>
                <a:gd name="T1" fmla="*/ 0 h 18"/>
                <a:gd name="T2" fmla="*/ 1 w 22"/>
                <a:gd name="T3" fmla="*/ 1 h 18"/>
                <a:gd name="T4" fmla="*/ 1 w 22"/>
                <a:gd name="T5" fmla="*/ 1 h 18"/>
                <a:gd name="T6" fmla="*/ 1 w 22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"/>
                <a:gd name="T13" fmla="*/ 0 h 18"/>
                <a:gd name="T14" fmla="*/ 22 w 22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" h="18">
                  <a:moveTo>
                    <a:pt x="13" y="0"/>
                  </a:moveTo>
                  <a:cubicBezTo>
                    <a:pt x="0" y="8"/>
                    <a:pt x="9" y="12"/>
                    <a:pt x="19" y="18"/>
                  </a:cubicBezTo>
                  <a:cubicBezTo>
                    <a:pt x="20" y="11"/>
                    <a:pt x="22" y="8"/>
                    <a:pt x="14" y="6"/>
                  </a:cubicBezTo>
                  <a:cubicBezTo>
                    <a:pt x="9" y="3"/>
                    <a:pt x="9" y="5"/>
                    <a:pt x="13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0" name="Freeform 72"/>
            <p:cNvSpPr>
              <a:spLocks/>
            </p:cNvSpPr>
            <p:nvPr/>
          </p:nvSpPr>
          <p:spPr bwMode="gray">
            <a:xfrm>
              <a:off x="4688" y="3643"/>
              <a:ext cx="45" cy="60"/>
            </a:xfrm>
            <a:custGeom>
              <a:avLst/>
              <a:gdLst>
                <a:gd name="T0" fmla="*/ 2 w 60"/>
                <a:gd name="T1" fmla="*/ 1 h 81"/>
                <a:gd name="T2" fmla="*/ 2 w 60"/>
                <a:gd name="T3" fmla="*/ 1 h 81"/>
                <a:gd name="T4" fmla="*/ 2 w 60"/>
                <a:gd name="T5" fmla="*/ 1 h 81"/>
                <a:gd name="T6" fmla="*/ 2 w 60"/>
                <a:gd name="T7" fmla="*/ 1 h 81"/>
                <a:gd name="T8" fmla="*/ 2 w 60"/>
                <a:gd name="T9" fmla="*/ 1 h 81"/>
                <a:gd name="T10" fmla="*/ 2 w 60"/>
                <a:gd name="T11" fmla="*/ 1 h 81"/>
                <a:gd name="T12" fmla="*/ 2 w 60"/>
                <a:gd name="T13" fmla="*/ 1 h 81"/>
                <a:gd name="T14" fmla="*/ 2 w 60"/>
                <a:gd name="T15" fmla="*/ 1 h 81"/>
                <a:gd name="T16" fmla="*/ 2 w 60"/>
                <a:gd name="T17" fmla="*/ 1 h 81"/>
                <a:gd name="T18" fmla="*/ 2 w 60"/>
                <a:gd name="T19" fmla="*/ 1 h 8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60"/>
                <a:gd name="T31" fmla="*/ 0 h 81"/>
                <a:gd name="T32" fmla="*/ 60 w 60"/>
                <a:gd name="T33" fmla="*/ 81 h 8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60" h="81">
                  <a:moveTo>
                    <a:pt x="10" y="7"/>
                  </a:moveTo>
                  <a:cubicBezTo>
                    <a:pt x="0" y="0"/>
                    <a:pt x="0" y="9"/>
                    <a:pt x="3" y="18"/>
                  </a:cubicBezTo>
                  <a:cubicBezTo>
                    <a:pt x="5" y="25"/>
                    <a:pt x="12" y="32"/>
                    <a:pt x="15" y="39"/>
                  </a:cubicBezTo>
                  <a:cubicBezTo>
                    <a:pt x="16" y="51"/>
                    <a:pt x="17" y="51"/>
                    <a:pt x="27" y="54"/>
                  </a:cubicBezTo>
                  <a:cubicBezTo>
                    <a:pt x="31" y="57"/>
                    <a:pt x="36" y="60"/>
                    <a:pt x="40" y="63"/>
                  </a:cubicBezTo>
                  <a:cubicBezTo>
                    <a:pt x="43" y="70"/>
                    <a:pt x="45" y="77"/>
                    <a:pt x="51" y="81"/>
                  </a:cubicBezTo>
                  <a:cubicBezTo>
                    <a:pt x="60" y="75"/>
                    <a:pt x="56" y="66"/>
                    <a:pt x="52" y="57"/>
                  </a:cubicBezTo>
                  <a:cubicBezTo>
                    <a:pt x="51" y="49"/>
                    <a:pt x="50" y="41"/>
                    <a:pt x="43" y="37"/>
                  </a:cubicBezTo>
                  <a:cubicBezTo>
                    <a:pt x="37" y="30"/>
                    <a:pt x="33" y="23"/>
                    <a:pt x="25" y="18"/>
                  </a:cubicBezTo>
                  <a:cubicBezTo>
                    <a:pt x="20" y="12"/>
                    <a:pt x="17" y="9"/>
                    <a:pt x="10" y="7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1" name="Freeform 73"/>
            <p:cNvSpPr>
              <a:spLocks/>
            </p:cNvSpPr>
            <p:nvPr/>
          </p:nvSpPr>
          <p:spPr bwMode="gray">
            <a:xfrm>
              <a:off x="4919" y="3594"/>
              <a:ext cx="53" cy="46"/>
            </a:xfrm>
            <a:custGeom>
              <a:avLst/>
              <a:gdLst>
                <a:gd name="T0" fmla="*/ 1 w 71"/>
                <a:gd name="T1" fmla="*/ 2 h 61"/>
                <a:gd name="T2" fmla="*/ 1 w 71"/>
                <a:gd name="T3" fmla="*/ 2 h 61"/>
                <a:gd name="T4" fmla="*/ 1 w 71"/>
                <a:gd name="T5" fmla="*/ 2 h 61"/>
                <a:gd name="T6" fmla="*/ 1 w 71"/>
                <a:gd name="T7" fmla="*/ 2 h 61"/>
                <a:gd name="T8" fmla="*/ 1 w 71"/>
                <a:gd name="T9" fmla="*/ 2 h 61"/>
                <a:gd name="T10" fmla="*/ 1 w 71"/>
                <a:gd name="T11" fmla="*/ 2 h 61"/>
                <a:gd name="T12" fmla="*/ 1 w 71"/>
                <a:gd name="T13" fmla="*/ 0 h 61"/>
                <a:gd name="T14" fmla="*/ 1 w 71"/>
                <a:gd name="T15" fmla="*/ 2 h 61"/>
                <a:gd name="T16" fmla="*/ 1 w 71"/>
                <a:gd name="T17" fmla="*/ 2 h 61"/>
                <a:gd name="T18" fmla="*/ 1 w 71"/>
                <a:gd name="T19" fmla="*/ 2 h 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71"/>
                <a:gd name="T31" fmla="*/ 0 h 61"/>
                <a:gd name="T32" fmla="*/ 71 w 71"/>
                <a:gd name="T33" fmla="*/ 61 h 6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71" h="61">
                  <a:moveTo>
                    <a:pt x="28" y="23"/>
                  </a:moveTo>
                  <a:cubicBezTo>
                    <a:pt x="25" y="33"/>
                    <a:pt x="25" y="33"/>
                    <a:pt x="13" y="32"/>
                  </a:cubicBezTo>
                  <a:cubicBezTo>
                    <a:pt x="2" y="33"/>
                    <a:pt x="3" y="34"/>
                    <a:pt x="1" y="44"/>
                  </a:cubicBezTo>
                  <a:cubicBezTo>
                    <a:pt x="2" y="60"/>
                    <a:pt x="0" y="61"/>
                    <a:pt x="13" y="59"/>
                  </a:cubicBezTo>
                  <a:cubicBezTo>
                    <a:pt x="19" y="54"/>
                    <a:pt x="21" y="48"/>
                    <a:pt x="28" y="44"/>
                  </a:cubicBezTo>
                  <a:cubicBezTo>
                    <a:pt x="30" y="33"/>
                    <a:pt x="28" y="25"/>
                    <a:pt x="40" y="23"/>
                  </a:cubicBezTo>
                  <a:cubicBezTo>
                    <a:pt x="42" y="12"/>
                    <a:pt x="44" y="4"/>
                    <a:pt x="55" y="0"/>
                  </a:cubicBezTo>
                  <a:cubicBezTo>
                    <a:pt x="65" y="2"/>
                    <a:pt x="69" y="1"/>
                    <a:pt x="71" y="11"/>
                  </a:cubicBezTo>
                  <a:cubicBezTo>
                    <a:pt x="63" y="22"/>
                    <a:pt x="48" y="21"/>
                    <a:pt x="35" y="23"/>
                  </a:cubicBezTo>
                  <a:cubicBezTo>
                    <a:pt x="30" y="27"/>
                    <a:pt x="32" y="27"/>
                    <a:pt x="28" y="23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2" name="Freeform 74"/>
            <p:cNvSpPr>
              <a:spLocks/>
            </p:cNvSpPr>
            <p:nvPr/>
          </p:nvSpPr>
          <p:spPr bwMode="gray">
            <a:xfrm>
              <a:off x="4759" y="3569"/>
              <a:ext cx="17" cy="23"/>
            </a:xfrm>
            <a:custGeom>
              <a:avLst/>
              <a:gdLst>
                <a:gd name="T0" fmla="*/ 1 w 23"/>
                <a:gd name="T1" fmla="*/ 0 h 30"/>
                <a:gd name="T2" fmla="*/ 0 w 23"/>
                <a:gd name="T3" fmla="*/ 2 h 30"/>
                <a:gd name="T4" fmla="*/ 1 w 23"/>
                <a:gd name="T5" fmla="*/ 2 h 30"/>
                <a:gd name="T6" fmla="*/ 1 w 23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3"/>
                <a:gd name="T13" fmla="*/ 0 h 30"/>
                <a:gd name="T14" fmla="*/ 23 w 23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3" h="30">
                  <a:moveTo>
                    <a:pt x="9" y="0"/>
                  </a:moveTo>
                  <a:cubicBezTo>
                    <a:pt x="8" y="7"/>
                    <a:pt x="3" y="8"/>
                    <a:pt x="0" y="14"/>
                  </a:cubicBezTo>
                  <a:cubicBezTo>
                    <a:pt x="3" y="21"/>
                    <a:pt x="8" y="24"/>
                    <a:pt x="12" y="30"/>
                  </a:cubicBezTo>
                  <a:cubicBezTo>
                    <a:pt x="23" y="15"/>
                    <a:pt x="4" y="9"/>
                    <a:pt x="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3" name="Freeform 75"/>
            <p:cNvSpPr>
              <a:spLocks/>
            </p:cNvSpPr>
            <p:nvPr/>
          </p:nvSpPr>
          <p:spPr bwMode="gray">
            <a:xfrm>
              <a:off x="4751" y="3547"/>
              <a:ext cx="20" cy="17"/>
            </a:xfrm>
            <a:custGeom>
              <a:avLst/>
              <a:gdLst>
                <a:gd name="T0" fmla="*/ 2 w 26"/>
                <a:gd name="T1" fmla="*/ 0 h 23"/>
                <a:gd name="T2" fmla="*/ 0 w 26"/>
                <a:gd name="T3" fmla="*/ 1 h 23"/>
                <a:gd name="T4" fmla="*/ 2 w 26"/>
                <a:gd name="T5" fmla="*/ 1 h 23"/>
                <a:gd name="T6" fmla="*/ 2 w 26"/>
                <a:gd name="T7" fmla="*/ 0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3"/>
                <a:gd name="T14" fmla="*/ 26 w 26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3">
                  <a:moveTo>
                    <a:pt x="19" y="0"/>
                  </a:moveTo>
                  <a:cubicBezTo>
                    <a:pt x="17" y="12"/>
                    <a:pt x="10" y="11"/>
                    <a:pt x="0" y="14"/>
                  </a:cubicBezTo>
                  <a:cubicBezTo>
                    <a:pt x="5" y="23"/>
                    <a:pt x="11" y="22"/>
                    <a:pt x="21" y="20"/>
                  </a:cubicBezTo>
                  <a:cubicBezTo>
                    <a:pt x="26" y="12"/>
                    <a:pt x="23" y="7"/>
                    <a:pt x="1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4" name="Freeform 76"/>
            <p:cNvSpPr>
              <a:spLocks/>
            </p:cNvSpPr>
            <p:nvPr/>
          </p:nvSpPr>
          <p:spPr bwMode="gray">
            <a:xfrm>
              <a:off x="4598" y="3353"/>
              <a:ext cx="24" cy="33"/>
            </a:xfrm>
            <a:custGeom>
              <a:avLst/>
              <a:gdLst>
                <a:gd name="T0" fmla="*/ 2 w 32"/>
                <a:gd name="T1" fmla="*/ 0 h 44"/>
                <a:gd name="T2" fmla="*/ 2 w 32"/>
                <a:gd name="T3" fmla="*/ 2 h 44"/>
                <a:gd name="T4" fmla="*/ 2 w 32"/>
                <a:gd name="T5" fmla="*/ 2 h 44"/>
                <a:gd name="T6" fmla="*/ 2 w 32"/>
                <a:gd name="T7" fmla="*/ 2 h 44"/>
                <a:gd name="T8" fmla="*/ 2 w 32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44"/>
                <a:gd name="T17" fmla="*/ 32 w 32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44">
                  <a:moveTo>
                    <a:pt x="28" y="0"/>
                  </a:moveTo>
                  <a:cubicBezTo>
                    <a:pt x="32" y="10"/>
                    <a:pt x="18" y="9"/>
                    <a:pt x="10" y="11"/>
                  </a:cubicBezTo>
                  <a:cubicBezTo>
                    <a:pt x="0" y="18"/>
                    <a:pt x="7" y="24"/>
                    <a:pt x="12" y="32"/>
                  </a:cubicBezTo>
                  <a:cubicBezTo>
                    <a:pt x="14" y="44"/>
                    <a:pt x="15" y="41"/>
                    <a:pt x="24" y="36"/>
                  </a:cubicBezTo>
                  <a:cubicBezTo>
                    <a:pt x="32" y="25"/>
                    <a:pt x="29" y="14"/>
                    <a:pt x="2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5" name="Freeform 77"/>
            <p:cNvSpPr>
              <a:spLocks/>
            </p:cNvSpPr>
            <p:nvPr/>
          </p:nvSpPr>
          <p:spPr bwMode="gray">
            <a:xfrm>
              <a:off x="4632" y="3396"/>
              <a:ext cx="26" cy="33"/>
            </a:xfrm>
            <a:custGeom>
              <a:avLst/>
              <a:gdLst>
                <a:gd name="T0" fmla="*/ 2 w 34"/>
                <a:gd name="T1" fmla="*/ 0 h 44"/>
                <a:gd name="T2" fmla="*/ 2 w 34"/>
                <a:gd name="T3" fmla="*/ 2 h 44"/>
                <a:gd name="T4" fmla="*/ 2 w 34"/>
                <a:gd name="T5" fmla="*/ 2 h 44"/>
                <a:gd name="T6" fmla="*/ 2 w 34"/>
                <a:gd name="T7" fmla="*/ 2 h 44"/>
                <a:gd name="T8" fmla="*/ 2 w 3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4"/>
                <a:gd name="T16" fmla="*/ 0 h 44"/>
                <a:gd name="T17" fmla="*/ 34 w 3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4" h="44">
                  <a:moveTo>
                    <a:pt x="30" y="0"/>
                  </a:moveTo>
                  <a:cubicBezTo>
                    <a:pt x="34" y="10"/>
                    <a:pt x="18" y="7"/>
                    <a:pt x="10" y="9"/>
                  </a:cubicBezTo>
                  <a:cubicBezTo>
                    <a:pt x="0" y="16"/>
                    <a:pt x="9" y="24"/>
                    <a:pt x="14" y="32"/>
                  </a:cubicBezTo>
                  <a:cubicBezTo>
                    <a:pt x="16" y="44"/>
                    <a:pt x="17" y="41"/>
                    <a:pt x="26" y="36"/>
                  </a:cubicBezTo>
                  <a:cubicBezTo>
                    <a:pt x="34" y="25"/>
                    <a:pt x="31" y="14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6" name="Freeform 78"/>
            <p:cNvSpPr>
              <a:spLocks/>
            </p:cNvSpPr>
            <p:nvPr/>
          </p:nvSpPr>
          <p:spPr bwMode="gray">
            <a:xfrm>
              <a:off x="4659" y="3459"/>
              <a:ext cx="28" cy="28"/>
            </a:xfrm>
            <a:custGeom>
              <a:avLst/>
              <a:gdLst>
                <a:gd name="T0" fmla="*/ 1 w 38"/>
                <a:gd name="T1" fmla="*/ 2 h 37"/>
                <a:gd name="T2" fmla="*/ 1 w 38"/>
                <a:gd name="T3" fmla="*/ 2 h 37"/>
                <a:gd name="T4" fmla="*/ 1 w 38"/>
                <a:gd name="T5" fmla="*/ 2 h 37"/>
                <a:gd name="T6" fmla="*/ 1 w 38"/>
                <a:gd name="T7" fmla="*/ 2 h 37"/>
                <a:gd name="T8" fmla="*/ 1 w 38"/>
                <a:gd name="T9" fmla="*/ 2 h 3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7"/>
                <a:gd name="T17" fmla="*/ 38 w 38"/>
                <a:gd name="T18" fmla="*/ 37 h 3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7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9" y="17"/>
                    <a:pt x="14" y="25"/>
                  </a:cubicBezTo>
                  <a:cubicBezTo>
                    <a:pt x="16" y="37"/>
                    <a:pt x="17" y="34"/>
                    <a:pt x="26" y="29"/>
                  </a:cubicBezTo>
                  <a:cubicBezTo>
                    <a:pt x="34" y="18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7" name="Freeform 79"/>
            <p:cNvSpPr>
              <a:spLocks/>
            </p:cNvSpPr>
            <p:nvPr/>
          </p:nvSpPr>
          <p:spPr bwMode="gray">
            <a:xfrm>
              <a:off x="4693" y="3449"/>
              <a:ext cx="28" cy="26"/>
            </a:xfrm>
            <a:custGeom>
              <a:avLst/>
              <a:gdLst>
                <a:gd name="T0" fmla="*/ 1 w 38"/>
                <a:gd name="T1" fmla="*/ 2 h 34"/>
                <a:gd name="T2" fmla="*/ 1 w 38"/>
                <a:gd name="T3" fmla="*/ 2 h 34"/>
                <a:gd name="T4" fmla="*/ 1 w 38"/>
                <a:gd name="T5" fmla="*/ 2 h 34"/>
                <a:gd name="T6" fmla="*/ 1 w 38"/>
                <a:gd name="T7" fmla="*/ 2 h 34"/>
                <a:gd name="T8" fmla="*/ 1 w 38"/>
                <a:gd name="T9" fmla="*/ 2 h 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8"/>
                <a:gd name="T16" fmla="*/ 0 h 34"/>
                <a:gd name="T17" fmla="*/ 38 w 38"/>
                <a:gd name="T18" fmla="*/ 34 h 3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8" h="34">
                  <a:moveTo>
                    <a:pt x="34" y="2"/>
                  </a:moveTo>
                  <a:cubicBezTo>
                    <a:pt x="38" y="12"/>
                    <a:pt x="18" y="0"/>
                    <a:pt x="10" y="2"/>
                  </a:cubicBezTo>
                  <a:cubicBezTo>
                    <a:pt x="0" y="9"/>
                    <a:pt x="11" y="14"/>
                    <a:pt x="16" y="22"/>
                  </a:cubicBezTo>
                  <a:cubicBezTo>
                    <a:pt x="18" y="34"/>
                    <a:pt x="18" y="27"/>
                    <a:pt x="27" y="22"/>
                  </a:cubicBezTo>
                  <a:cubicBezTo>
                    <a:pt x="35" y="11"/>
                    <a:pt x="35" y="16"/>
                    <a:pt x="34" y="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8" name="Freeform 80"/>
            <p:cNvSpPr>
              <a:spLocks/>
            </p:cNvSpPr>
            <p:nvPr/>
          </p:nvSpPr>
          <p:spPr bwMode="gray">
            <a:xfrm>
              <a:off x="4683" y="3413"/>
              <a:ext cx="26" cy="20"/>
            </a:xfrm>
            <a:custGeom>
              <a:avLst/>
              <a:gdLst>
                <a:gd name="T0" fmla="*/ 1 w 35"/>
                <a:gd name="T1" fmla="*/ 1 h 27"/>
                <a:gd name="T2" fmla="*/ 1 w 35"/>
                <a:gd name="T3" fmla="*/ 1 h 27"/>
                <a:gd name="T4" fmla="*/ 1 w 35"/>
                <a:gd name="T5" fmla="*/ 1 h 27"/>
                <a:gd name="T6" fmla="*/ 1 w 35"/>
                <a:gd name="T7" fmla="*/ 1 h 27"/>
                <a:gd name="T8" fmla="*/ 1 w 35"/>
                <a:gd name="T9" fmla="*/ 1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"/>
                <a:gd name="T16" fmla="*/ 0 h 27"/>
                <a:gd name="T17" fmla="*/ 35 w 35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" h="27">
                  <a:moveTo>
                    <a:pt x="31" y="1"/>
                  </a:moveTo>
                  <a:cubicBezTo>
                    <a:pt x="35" y="11"/>
                    <a:pt x="18" y="0"/>
                    <a:pt x="10" y="2"/>
                  </a:cubicBezTo>
                  <a:cubicBezTo>
                    <a:pt x="0" y="9"/>
                    <a:pt x="8" y="7"/>
                    <a:pt x="13" y="15"/>
                  </a:cubicBezTo>
                  <a:cubicBezTo>
                    <a:pt x="15" y="27"/>
                    <a:pt x="16" y="24"/>
                    <a:pt x="25" y="19"/>
                  </a:cubicBezTo>
                  <a:cubicBezTo>
                    <a:pt x="33" y="8"/>
                    <a:pt x="32" y="15"/>
                    <a:pt x="31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9" name="Freeform 81"/>
            <p:cNvSpPr>
              <a:spLocks/>
            </p:cNvSpPr>
            <p:nvPr/>
          </p:nvSpPr>
          <p:spPr bwMode="gray">
            <a:xfrm>
              <a:off x="4657" y="3388"/>
              <a:ext cx="26" cy="35"/>
            </a:xfrm>
            <a:custGeom>
              <a:avLst/>
              <a:gdLst>
                <a:gd name="T0" fmla="*/ 1 w 35"/>
                <a:gd name="T1" fmla="*/ 1 h 47"/>
                <a:gd name="T2" fmla="*/ 1 w 35"/>
                <a:gd name="T3" fmla="*/ 1 h 47"/>
                <a:gd name="T4" fmla="*/ 1 w 35"/>
                <a:gd name="T5" fmla="*/ 1 h 47"/>
                <a:gd name="T6" fmla="*/ 1 w 35"/>
                <a:gd name="T7" fmla="*/ 1 h 47"/>
                <a:gd name="T8" fmla="*/ 1 w 35"/>
                <a:gd name="T9" fmla="*/ 1 h 47"/>
                <a:gd name="T10" fmla="*/ 1 w 35"/>
                <a:gd name="T11" fmla="*/ 1 h 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5"/>
                <a:gd name="T19" fmla="*/ 0 h 47"/>
                <a:gd name="T20" fmla="*/ 35 w 35"/>
                <a:gd name="T21" fmla="*/ 47 h 4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5" h="47">
                  <a:moveTo>
                    <a:pt x="28" y="16"/>
                  </a:moveTo>
                  <a:cubicBezTo>
                    <a:pt x="27" y="13"/>
                    <a:pt x="22" y="0"/>
                    <a:pt x="19" y="2"/>
                  </a:cubicBezTo>
                  <a:cubicBezTo>
                    <a:pt x="16" y="4"/>
                    <a:pt x="10" y="20"/>
                    <a:pt x="10" y="25"/>
                  </a:cubicBezTo>
                  <a:cubicBezTo>
                    <a:pt x="0" y="32"/>
                    <a:pt x="14" y="27"/>
                    <a:pt x="19" y="35"/>
                  </a:cubicBezTo>
                  <a:cubicBezTo>
                    <a:pt x="21" y="47"/>
                    <a:pt x="18" y="34"/>
                    <a:pt x="27" y="29"/>
                  </a:cubicBezTo>
                  <a:cubicBezTo>
                    <a:pt x="35" y="18"/>
                    <a:pt x="29" y="30"/>
                    <a:pt x="28" y="1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0" name="Freeform 82"/>
            <p:cNvSpPr>
              <a:spLocks/>
            </p:cNvSpPr>
            <p:nvPr/>
          </p:nvSpPr>
          <p:spPr bwMode="gray">
            <a:xfrm>
              <a:off x="4625" y="3372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1" name="Freeform 83"/>
            <p:cNvSpPr>
              <a:spLocks/>
            </p:cNvSpPr>
            <p:nvPr/>
          </p:nvSpPr>
          <p:spPr bwMode="gray">
            <a:xfrm>
              <a:off x="4665" y="3425"/>
              <a:ext cx="24" cy="26"/>
            </a:xfrm>
            <a:custGeom>
              <a:avLst/>
              <a:gdLst>
                <a:gd name="T0" fmla="*/ 2 w 32"/>
                <a:gd name="T1" fmla="*/ 1 h 35"/>
                <a:gd name="T2" fmla="*/ 2 w 32"/>
                <a:gd name="T3" fmla="*/ 1 h 35"/>
                <a:gd name="T4" fmla="*/ 2 w 32"/>
                <a:gd name="T5" fmla="*/ 1 h 35"/>
                <a:gd name="T6" fmla="*/ 2 w 32"/>
                <a:gd name="T7" fmla="*/ 1 h 35"/>
                <a:gd name="T8" fmla="*/ 2 w 32"/>
                <a:gd name="T9" fmla="*/ 1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2"/>
                <a:gd name="T16" fmla="*/ 0 h 35"/>
                <a:gd name="T17" fmla="*/ 32 w 32"/>
                <a:gd name="T18" fmla="*/ 35 h 3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2" h="35">
                  <a:moveTo>
                    <a:pt x="22" y="10"/>
                  </a:moveTo>
                  <a:cubicBezTo>
                    <a:pt x="26" y="20"/>
                    <a:pt x="18" y="0"/>
                    <a:pt x="10" y="2"/>
                  </a:cubicBezTo>
                  <a:cubicBezTo>
                    <a:pt x="0" y="9"/>
                    <a:pt x="7" y="15"/>
                    <a:pt x="12" y="23"/>
                  </a:cubicBezTo>
                  <a:cubicBezTo>
                    <a:pt x="14" y="35"/>
                    <a:pt x="15" y="32"/>
                    <a:pt x="24" y="27"/>
                  </a:cubicBezTo>
                  <a:cubicBezTo>
                    <a:pt x="32" y="16"/>
                    <a:pt x="23" y="24"/>
                    <a:pt x="22" y="1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2" name="Freeform 84"/>
            <p:cNvSpPr>
              <a:spLocks/>
            </p:cNvSpPr>
            <p:nvPr/>
          </p:nvSpPr>
          <p:spPr bwMode="gray">
            <a:xfrm>
              <a:off x="3055" y="2051"/>
              <a:ext cx="141" cy="108"/>
            </a:xfrm>
            <a:custGeom>
              <a:avLst/>
              <a:gdLst>
                <a:gd name="T0" fmla="*/ 1 w 189"/>
                <a:gd name="T1" fmla="*/ 2 h 144"/>
                <a:gd name="T2" fmla="*/ 1 w 189"/>
                <a:gd name="T3" fmla="*/ 2 h 144"/>
                <a:gd name="T4" fmla="*/ 1 w 189"/>
                <a:gd name="T5" fmla="*/ 2 h 144"/>
                <a:gd name="T6" fmla="*/ 1 w 189"/>
                <a:gd name="T7" fmla="*/ 2 h 144"/>
                <a:gd name="T8" fmla="*/ 1 w 189"/>
                <a:gd name="T9" fmla="*/ 2 h 144"/>
                <a:gd name="T10" fmla="*/ 1 w 189"/>
                <a:gd name="T11" fmla="*/ 2 h 144"/>
                <a:gd name="T12" fmla="*/ 1 w 189"/>
                <a:gd name="T13" fmla="*/ 2 h 144"/>
                <a:gd name="T14" fmla="*/ 1 w 189"/>
                <a:gd name="T15" fmla="*/ 2 h 144"/>
                <a:gd name="T16" fmla="*/ 1 w 189"/>
                <a:gd name="T17" fmla="*/ 2 h 144"/>
                <a:gd name="T18" fmla="*/ 1 w 189"/>
                <a:gd name="T19" fmla="*/ 2 h 144"/>
                <a:gd name="T20" fmla="*/ 1 w 189"/>
                <a:gd name="T21" fmla="*/ 2 h 144"/>
                <a:gd name="T22" fmla="*/ 1 w 189"/>
                <a:gd name="T23" fmla="*/ 2 h 144"/>
                <a:gd name="T24" fmla="*/ 1 w 189"/>
                <a:gd name="T25" fmla="*/ 2 h 144"/>
                <a:gd name="T26" fmla="*/ 1 w 189"/>
                <a:gd name="T27" fmla="*/ 2 h 144"/>
                <a:gd name="T28" fmla="*/ 1 w 189"/>
                <a:gd name="T29" fmla="*/ 2 h 144"/>
                <a:gd name="T30" fmla="*/ 1 w 189"/>
                <a:gd name="T31" fmla="*/ 2 h 144"/>
                <a:gd name="T32" fmla="*/ 1 w 189"/>
                <a:gd name="T33" fmla="*/ 2 h 144"/>
                <a:gd name="T34" fmla="*/ 1 w 189"/>
                <a:gd name="T35" fmla="*/ 2 h 144"/>
                <a:gd name="T36" fmla="*/ 1 w 189"/>
                <a:gd name="T37" fmla="*/ 2 h 144"/>
                <a:gd name="T38" fmla="*/ 1 w 189"/>
                <a:gd name="T39" fmla="*/ 2 h 144"/>
                <a:gd name="T40" fmla="*/ 1 w 189"/>
                <a:gd name="T41" fmla="*/ 2 h 144"/>
                <a:gd name="T42" fmla="*/ 1 w 189"/>
                <a:gd name="T43" fmla="*/ 2 h 144"/>
                <a:gd name="T44" fmla="*/ 1 w 189"/>
                <a:gd name="T45" fmla="*/ 2 h 144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89"/>
                <a:gd name="T70" fmla="*/ 0 h 144"/>
                <a:gd name="T71" fmla="*/ 189 w 189"/>
                <a:gd name="T72" fmla="*/ 144 h 144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89" h="144">
                  <a:moveTo>
                    <a:pt x="171" y="4"/>
                  </a:moveTo>
                  <a:cubicBezTo>
                    <a:pt x="174" y="3"/>
                    <a:pt x="182" y="0"/>
                    <a:pt x="185" y="4"/>
                  </a:cubicBezTo>
                  <a:cubicBezTo>
                    <a:pt x="187" y="7"/>
                    <a:pt x="189" y="16"/>
                    <a:pt x="189" y="16"/>
                  </a:cubicBezTo>
                  <a:cubicBezTo>
                    <a:pt x="188" y="19"/>
                    <a:pt x="189" y="22"/>
                    <a:pt x="187" y="24"/>
                  </a:cubicBezTo>
                  <a:cubicBezTo>
                    <a:pt x="175" y="34"/>
                    <a:pt x="146" y="34"/>
                    <a:pt x="131" y="44"/>
                  </a:cubicBezTo>
                  <a:cubicBezTo>
                    <a:pt x="125" y="53"/>
                    <a:pt x="120" y="54"/>
                    <a:pt x="109" y="58"/>
                  </a:cubicBezTo>
                  <a:cubicBezTo>
                    <a:pt x="105" y="59"/>
                    <a:pt x="97" y="62"/>
                    <a:pt x="97" y="62"/>
                  </a:cubicBezTo>
                  <a:cubicBezTo>
                    <a:pt x="88" y="76"/>
                    <a:pt x="83" y="74"/>
                    <a:pt x="71" y="82"/>
                  </a:cubicBezTo>
                  <a:cubicBezTo>
                    <a:pt x="66" y="98"/>
                    <a:pt x="70" y="78"/>
                    <a:pt x="75" y="92"/>
                  </a:cubicBezTo>
                  <a:cubicBezTo>
                    <a:pt x="81" y="108"/>
                    <a:pt x="71" y="108"/>
                    <a:pt x="83" y="116"/>
                  </a:cubicBezTo>
                  <a:cubicBezTo>
                    <a:pt x="90" y="121"/>
                    <a:pt x="107" y="126"/>
                    <a:pt x="107" y="126"/>
                  </a:cubicBezTo>
                  <a:cubicBezTo>
                    <a:pt x="105" y="139"/>
                    <a:pt x="106" y="144"/>
                    <a:pt x="93" y="140"/>
                  </a:cubicBezTo>
                  <a:cubicBezTo>
                    <a:pt x="91" y="137"/>
                    <a:pt x="87" y="130"/>
                    <a:pt x="83" y="130"/>
                  </a:cubicBezTo>
                  <a:cubicBezTo>
                    <a:pt x="79" y="130"/>
                    <a:pt x="71" y="134"/>
                    <a:pt x="71" y="134"/>
                  </a:cubicBezTo>
                  <a:cubicBezTo>
                    <a:pt x="52" y="129"/>
                    <a:pt x="42" y="124"/>
                    <a:pt x="21" y="122"/>
                  </a:cubicBezTo>
                  <a:cubicBezTo>
                    <a:pt x="14" y="115"/>
                    <a:pt x="0" y="102"/>
                    <a:pt x="19" y="106"/>
                  </a:cubicBezTo>
                  <a:cubicBezTo>
                    <a:pt x="29" y="91"/>
                    <a:pt x="26" y="93"/>
                    <a:pt x="47" y="90"/>
                  </a:cubicBezTo>
                  <a:cubicBezTo>
                    <a:pt x="55" y="84"/>
                    <a:pt x="54" y="88"/>
                    <a:pt x="51" y="76"/>
                  </a:cubicBezTo>
                  <a:cubicBezTo>
                    <a:pt x="50" y="72"/>
                    <a:pt x="47" y="64"/>
                    <a:pt x="47" y="64"/>
                  </a:cubicBezTo>
                  <a:cubicBezTo>
                    <a:pt x="50" y="41"/>
                    <a:pt x="50" y="43"/>
                    <a:pt x="73" y="46"/>
                  </a:cubicBezTo>
                  <a:cubicBezTo>
                    <a:pt x="82" y="45"/>
                    <a:pt x="97" y="36"/>
                    <a:pt x="97" y="36"/>
                  </a:cubicBezTo>
                  <a:cubicBezTo>
                    <a:pt x="102" y="29"/>
                    <a:pt x="105" y="27"/>
                    <a:pt x="113" y="24"/>
                  </a:cubicBezTo>
                  <a:cubicBezTo>
                    <a:pt x="134" y="27"/>
                    <a:pt x="161" y="25"/>
                    <a:pt x="171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3" name="Freeform 85"/>
            <p:cNvSpPr>
              <a:spLocks/>
            </p:cNvSpPr>
            <p:nvPr/>
          </p:nvSpPr>
          <p:spPr bwMode="gray">
            <a:xfrm>
              <a:off x="3139" y="2155"/>
              <a:ext cx="40" cy="12"/>
            </a:xfrm>
            <a:custGeom>
              <a:avLst/>
              <a:gdLst>
                <a:gd name="T0" fmla="*/ 2 w 53"/>
                <a:gd name="T1" fmla="*/ 0 h 17"/>
                <a:gd name="T2" fmla="*/ 2 w 53"/>
                <a:gd name="T3" fmla="*/ 1 h 17"/>
                <a:gd name="T4" fmla="*/ 2 w 53"/>
                <a:gd name="T5" fmla="*/ 1 h 17"/>
                <a:gd name="T6" fmla="*/ 2 w 53"/>
                <a:gd name="T7" fmla="*/ 1 h 17"/>
                <a:gd name="T8" fmla="*/ 2 w 53"/>
                <a:gd name="T9" fmla="*/ 0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3"/>
                <a:gd name="T16" fmla="*/ 0 h 17"/>
                <a:gd name="T17" fmla="*/ 53 w 53"/>
                <a:gd name="T18" fmla="*/ 17 h 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3" h="17">
                  <a:moveTo>
                    <a:pt x="24" y="0"/>
                  </a:moveTo>
                  <a:cubicBezTo>
                    <a:pt x="20" y="1"/>
                    <a:pt x="16" y="0"/>
                    <a:pt x="12" y="2"/>
                  </a:cubicBezTo>
                  <a:cubicBezTo>
                    <a:pt x="0" y="9"/>
                    <a:pt x="30" y="15"/>
                    <a:pt x="32" y="16"/>
                  </a:cubicBezTo>
                  <a:cubicBezTo>
                    <a:pt x="36" y="15"/>
                    <a:pt x="41" y="17"/>
                    <a:pt x="44" y="14"/>
                  </a:cubicBezTo>
                  <a:cubicBezTo>
                    <a:pt x="53" y="3"/>
                    <a:pt x="30" y="0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4" name="Freeform 86"/>
            <p:cNvSpPr>
              <a:spLocks/>
            </p:cNvSpPr>
            <p:nvPr/>
          </p:nvSpPr>
          <p:spPr bwMode="gray">
            <a:xfrm>
              <a:off x="3344" y="1999"/>
              <a:ext cx="42" cy="28"/>
            </a:xfrm>
            <a:custGeom>
              <a:avLst/>
              <a:gdLst>
                <a:gd name="T0" fmla="*/ 1 w 57"/>
                <a:gd name="T1" fmla="*/ 2 h 37"/>
                <a:gd name="T2" fmla="*/ 1 w 57"/>
                <a:gd name="T3" fmla="*/ 2 h 37"/>
                <a:gd name="T4" fmla="*/ 1 w 57"/>
                <a:gd name="T5" fmla="*/ 2 h 37"/>
                <a:gd name="T6" fmla="*/ 1 w 57"/>
                <a:gd name="T7" fmla="*/ 2 h 37"/>
                <a:gd name="T8" fmla="*/ 1 w 57"/>
                <a:gd name="T9" fmla="*/ 0 h 37"/>
                <a:gd name="T10" fmla="*/ 1 w 57"/>
                <a:gd name="T11" fmla="*/ 2 h 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7"/>
                <a:gd name="T19" fmla="*/ 0 h 37"/>
                <a:gd name="T20" fmla="*/ 57 w 57"/>
                <a:gd name="T21" fmla="*/ 37 h 3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7" h="37">
                  <a:moveTo>
                    <a:pt x="57" y="4"/>
                  </a:moveTo>
                  <a:cubicBezTo>
                    <a:pt x="53" y="16"/>
                    <a:pt x="35" y="17"/>
                    <a:pt x="25" y="24"/>
                  </a:cubicBezTo>
                  <a:cubicBezTo>
                    <a:pt x="22" y="34"/>
                    <a:pt x="22" y="37"/>
                    <a:pt x="11" y="34"/>
                  </a:cubicBezTo>
                  <a:cubicBezTo>
                    <a:pt x="6" y="27"/>
                    <a:pt x="0" y="10"/>
                    <a:pt x="9" y="4"/>
                  </a:cubicBezTo>
                  <a:cubicBezTo>
                    <a:pt x="12" y="2"/>
                    <a:pt x="21" y="0"/>
                    <a:pt x="21" y="0"/>
                  </a:cubicBezTo>
                  <a:cubicBezTo>
                    <a:pt x="33" y="2"/>
                    <a:pt x="45" y="4"/>
                    <a:pt x="57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5" name="Freeform 87"/>
            <p:cNvSpPr>
              <a:spLocks/>
            </p:cNvSpPr>
            <p:nvPr/>
          </p:nvSpPr>
          <p:spPr bwMode="gray">
            <a:xfrm>
              <a:off x="3374" y="2012"/>
              <a:ext cx="50" cy="20"/>
            </a:xfrm>
            <a:custGeom>
              <a:avLst/>
              <a:gdLst>
                <a:gd name="T0" fmla="*/ 1 w 68"/>
                <a:gd name="T1" fmla="*/ 0 h 26"/>
                <a:gd name="T2" fmla="*/ 1 w 68"/>
                <a:gd name="T3" fmla="*/ 2 h 26"/>
                <a:gd name="T4" fmla="*/ 1 w 68"/>
                <a:gd name="T5" fmla="*/ 2 h 26"/>
                <a:gd name="T6" fmla="*/ 1 w 68"/>
                <a:gd name="T7" fmla="*/ 2 h 26"/>
                <a:gd name="T8" fmla="*/ 1 w 68"/>
                <a:gd name="T9" fmla="*/ 0 h 2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8"/>
                <a:gd name="T16" fmla="*/ 0 h 26"/>
                <a:gd name="T17" fmla="*/ 68 w 68"/>
                <a:gd name="T18" fmla="*/ 26 h 2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8" h="26">
                  <a:moveTo>
                    <a:pt x="29" y="0"/>
                  </a:moveTo>
                  <a:cubicBezTo>
                    <a:pt x="23" y="2"/>
                    <a:pt x="11" y="6"/>
                    <a:pt x="11" y="6"/>
                  </a:cubicBezTo>
                  <a:cubicBezTo>
                    <a:pt x="0" y="23"/>
                    <a:pt x="47" y="24"/>
                    <a:pt x="57" y="26"/>
                  </a:cubicBezTo>
                  <a:cubicBezTo>
                    <a:pt x="59" y="25"/>
                    <a:pt x="62" y="26"/>
                    <a:pt x="63" y="24"/>
                  </a:cubicBezTo>
                  <a:cubicBezTo>
                    <a:pt x="68" y="3"/>
                    <a:pt x="42" y="3"/>
                    <a:pt x="2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6" name="Freeform 88"/>
            <p:cNvSpPr>
              <a:spLocks/>
            </p:cNvSpPr>
            <p:nvPr/>
          </p:nvSpPr>
          <p:spPr bwMode="gray">
            <a:xfrm>
              <a:off x="3428" y="2015"/>
              <a:ext cx="50" cy="32"/>
            </a:xfrm>
            <a:custGeom>
              <a:avLst/>
              <a:gdLst>
                <a:gd name="T0" fmla="*/ 2 w 66"/>
                <a:gd name="T1" fmla="*/ 1 h 43"/>
                <a:gd name="T2" fmla="*/ 2 w 66"/>
                <a:gd name="T3" fmla="*/ 1 h 43"/>
                <a:gd name="T4" fmla="*/ 2 w 66"/>
                <a:gd name="T5" fmla="*/ 1 h 43"/>
                <a:gd name="T6" fmla="*/ 2 w 66"/>
                <a:gd name="T7" fmla="*/ 1 h 43"/>
                <a:gd name="T8" fmla="*/ 2 w 66"/>
                <a:gd name="T9" fmla="*/ 1 h 43"/>
                <a:gd name="T10" fmla="*/ 2 w 66"/>
                <a:gd name="T11" fmla="*/ 1 h 43"/>
                <a:gd name="T12" fmla="*/ 2 w 66"/>
                <a:gd name="T13" fmla="*/ 1 h 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66"/>
                <a:gd name="T22" fmla="*/ 0 h 43"/>
                <a:gd name="T23" fmla="*/ 66 w 66"/>
                <a:gd name="T24" fmla="*/ 43 h 4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66" h="43">
                  <a:moveTo>
                    <a:pt x="50" y="9"/>
                  </a:moveTo>
                  <a:cubicBezTo>
                    <a:pt x="40" y="16"/>
                    <a:pt x="36" y="16"/>
                    <a:pt x="26" y="9"/>
                  </a:cubicBezTo>
                  <a:cubicBezTo>
                    <a:pt x="20" y="0"/>
                    <a:pt x="18" y="4"/>
                    <a:pt x="10" y="9"/>
                  </a:cubicBezTo>
                  <a:cubicBezTo>
                    <a:pt x="4" y="17"/>
                    <a:pt x="0" y="21"/>
                    <a:pt x="8" y="35"/>
                  </a:cubicBezTo>
                  <a:cubicBezTo>
                    <a:pt x="12" y="42"/>
                    <a:pt x="32" y="43"/>
                    <a:pt x="32" y="43"/>
                  </a:cubicBezTo>
                  <a:cubicBezTo>
                    <a:pt x="41" y="40"/>
                    <a:pt x="54" y="33"/>
                    <a:pt x="62" y="27"/>
                  </a:cubicBezTo>
                  <a:cubicBezTo>
                    <a:pt x="66" y="15"/>
                    <a:pt x="61" y="15"/>
                    <a:pt x="50" y="9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7" name="Freeform 89"/>
            <p:cNvSpPr>
              <a:spLocks/>
            </p:cNvSpPr>
            <p:nvPr/>
          </p:nvSpPr>
          <p:spPr bwMode="gray">
            <a:xfrm>
              <a:off x="3777" y="2042"/>
              <a:ext cx="88" cy="31"/>
            </a:xfrm>
            <a:custGeom>
              <a:avLst/>
              <a:gdLst>
                <a:gd name="T0" fmla="*/ 2 w 117"/>
                <a:gd name="T1" fmla="*/ 0 h 41"/>
                <a:gd name="T2" fmla="*/ 2 w 117"/>
                <a:gd name="T3" fmla="*/ 2 h 41"/>
                <a:gd name="T4" fmla="*/ 2 w 117"/>
                <a:gd name="T5" fmla="*/ 2 h 41"/>
                <a:gd name="T6" fmla="*/ 2 w 117"/>
                <a:gd name="T7" fmla="*/ 2 h 41"/>
                <a:gd name="T8" fmla="*/ 2 w 117"/>
                <a:gd name="T9" fmla="*/ 2 h 41"/>
                <a:gd name="T10" fmla="*/ 2 w 117"/>
                <a:gd name="T11" fmla="*/ 2 h 41"/>
                <a:gd name="T12" fmla="*/ 2 w 117"/>
                <a:gd name="T13" fmla="*/ 0 h 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17"/>
                <a:gd name="T22" fmla="*/ 0 h 41"/>
                <a:gd name="T23" fmla="*/ 117 w 117"/>
                <a:gd name="T24" fmla="*/ 41 h 41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17" h="41">
                  <a:moveTo>
                    <a:pt x="14" y="0"/>
                  </a:moveTo>
                  <a:cubicBezTo>
                    <a:pt x="8" y="4"/>
                    <a:pt x="0" y="9"/>
                    <a:pt x="8" y="16"/>
                  </a:cubicBezTo>
                  <a:cubicBezTo>
                    <a:pt x="21" y="27"/>
                    <a:pt x="34" y="28"/>
                    <a:pt x="50" y="30"/>
                  </a:cubicBezTo>
                  <a:cubicBezTo>
                    <a:pt x="66" y="41"/>
                    <a:pt x="57" y="39"/>
                    <a:pt x="76" y="36"/>
                  </a:cubicBezTo>
                  <a:cubicBezTo>
                    <a:pt x="88" y="32"/>
                    <a:pt x="101" y="29"/>
                    <a:pt x="112" y="22"/>
                  </a:cubicBezTo>
                  <a:cubicBezTo>
                    <a:pt x="117" y="6"/>
                    <a:pt x="87" y="5"/>
                    <a:pt x="78" y="4"/>
                  </a:cubicBezTo>
                  <a:cubicBezTo>
                    <a:pt x="17" y="6"/>
                    <a:pt x="34" y="20"/>
                    <a:pt x="1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8" name="Freeform 90"/>
            <p:cNvSpPr>
              <a:spLocks/>
            </p:cNvSpPr>
            <p:nvPr/>
          </p:nvSpPr>
          <p:spPr bwMode="gray">
            <a:xfrm>
              <a:off x="3867" y="2041"/>
              <a:ext cx="46" cy="24"/>
            </a:xfrm>
            <a:custGeom>
              <a:avLst/>
              <a:gdLst>
                <a:gd name="T0" fmla="*/ 1 w 62"/>
                <a:gd name="T1" fmla="*/ 2 h 32"/>
                <a:gd name="T2" fmla="*/ 1 w 62"/>
                <a:gd name="T3" fmla="*/ 2 h 32"/>
                <a:gd name="T4" fmla="*/ 1 w 62"/>
                <a:gd name="T5" fmla="*/ 2 h 32"/>
                <a:gd name="T6" fmla="*/ 1 w 62"/>
                <a:gd name="T7" fmla="*/ 2 h 32"/>
                <a:gd name="T8" fmla="*/ 1 w 62"/>
                <a:gd name="T9" fmla="*/ 2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"/>
                <a:gd name="T16" fmla="*/ 0 h 32"/>
                <a:gd name="T17" fmla="*/ 62 w 62"/>
                <a:gd name="T18" fmla="*/ 32 h 3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" h="32">
                  <a:moveTo>
                    <a:pt x="32" y="4"/>
                  </a:moveTo>
                  <a:cubicBezTo>
                    <a:pt x="44" y="0"/>
                    <a:pt x="53" y="1"/>
                    <a:pt x="62" y="10"/>
                  </a:cubicBezTo>
                  <a:cubicBezTo>
                    <a:pt x="59" y="23"/>
                    <a:pt x="42" y="28"/>
                    <a:pt x="30" y="32"/>
                  </a:cubicBezTo>
                  <a:cubicBezTo>
                    <a:pt x="15" y="22"/>
                    <a:pt x="23" y="25"/>
                    <a:pt x="6" y="22"/>
                  </a:cubicBezTo>
                  <a:cubicBezTo>
                    <a:pt x="0" y="4"/>
                    <a:pt x="14" y="8"/>
                    <a:pt x="32" y="4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9" name="Freeform 91"/>
            <p:cNvSpPr>
              <a:spLocks/>
            </p:cNvSpPr>
            <p:nvPr/>
          </p:nvSpPr>
          <p:spPr bwMode="gray">
            <a:xfrm>
              <a:off x="3846" y="2070"/>
              <a:ext cx="37" cy="17"/>
            </a:xfrm>
            <a:custGeom>
              <a:avLst/>
              <a:gdLst>
                <a:gd name="T0" fmla="*/ 2 w 49"/>
                <a:gd name="T1" fmla="*/ 1 h 23"/>
                <a:gd name="T2" fmla="*/ 2 w 49"/>
                <a:gd name="T3" fmla="*/ 1 h 23"/>
                <a:gd name="T4" fmla="*/ 2 w 49"/>
                <a:gd name="T5" fmla="*/ 1 h 23"/>
                <a:gd name="T6" fmla="*/ 2 w 49"/>
                <a:gd name="T7" fmla="*/ 1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9"/>
                <a:gd name="T13" fmla="*/ 0 h 23"/>
                <a:gd name="T14" fmla="*/ 49 w 49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9" h="23">
                  <a:moveTo>
                    <a:pt x="20" y="1"/>
                  </a:moveTo>
                  <a:cubicBezTo>
                    <a:pt x="15" y="2"/>
                    <a:pt x="8" y="0"/>
                    <a:pt x="6" y="5"/>
                  </a:cubicBezTo>
                  <a:cubicBezTo>
                    <a:pt x="0" y="19"/>
                    <a:pt x="32" y="21"/>
                    <a:pt x="38" y="23"/>
                  </a:cubicBezTo>
                  <a:cubicBezTo>
                    <a:pt x="49" y="6"/>
                    <a:pt x="35" y="3"/>
                    <a:pt x="20" y="1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0" name="Freeform 92"/>
            <p:cNvSpPr>
              <a:spLocks/>
            </p:cNvSpPr>
            <p:nvPr/>
          </p:nvSpPr>
          <p:spPr bwMode="gray">
            <a:xfrm>
              <a:off x="4098" y="2294"/>
              <a:ext cx="76" cy="114"/>
            </a:xfrm>
            <a:custGeom>
              <a:avLst/>
              <a:gdLst>
                <a:gd name="T0" fmla="*/ 1 w 102"/>
                <a:gd name="T1" fmla="*/ 0 h 152"/>
                <a:gd name="T2" fmla="*/ 0 w 102"/>
                <a:gd name="T3" fmla="*/ 2 h 152"/>
                <a:gd name="T4" fmla="*/ 1 w 102"/>
                <a:gd name="T5" fmla="*/ 2 h 152"/>
                <a:gd name="T6" fmla="*/ 1 w 102"/>
                <a:gd name="T7" fmla="*/ 2 h 152"/>
                <a:gd name="T8" fmla="*/ 1 w 102"/>
                <a:gd name="T9" fmla="*/ 2 h 152"/>
                <a:gd name="T10" fmla="*/ 1 w 102"/>
                <a:gd name="T11" fmla="*/ 2 h 152"/>
                <a:gd name="T12" fmla="*/ 1 w 102"/>
                <a:gd name="T13" fmla="*/ 2 h 152"/>
                <a:gd name="T14" fmla="*/ 1 w 102"/>
                <a:gd name="T15" fmla="*/ 2 h 152"/>
                <a:gd name="T16" fmla="*/ 1 w 102"/>
                <a:gd name="T17" fmla="*/ 2 h 152"/>
                <a:gd name="T18" fmla="*/ 1 w 102"/>
                <a:gd name="T19" fmla="*/ 2 h 152"/>
                <a:gd name="T20" fmla="*/ 1 w 102"/>
                <a:gd name="T21" fmla="*/ 2 h 152"/>
                <a:gd name="T22" fmla="*/ 1 w 102"/>
                <a:gd name="T23" fmla="*/ 2 h 152"/>
                <a:gd name="T24" fmla="*/ 1 w 102"/>
                <a:gd name="T25" fmla="*/ 0 h 15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"/>
                <a:gd name="T40" fmla="*/ 0 h 152"/>
                <a:gd name="T41" fmla="*/ 102 w 102"/>
                <a:gd name="T42" fmla="*/ 152 h 15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" h="152">
                  <a:moveTo>
                    <a:pt x="6" y="0"/>
                  </a:moveTo>
                  <a:cubicBezTo>
                    <a:pt x="4" y="6"/>
                    <a:pt x="0" y="18"/>
                    <a:pt x="0" y="18"/>
                  </a:cubicBezTo>
                  <a:cubicBezTo>
                    <a:pt x="3" y="26"/>
                    <a:pt x="9" y="35"/>
                    <a:pt x="14" y="42"/>
                  </a:cubicBezTo>
                  <a:cubicBezTo>
                    <a:pt x="17" y="58"/>
                    <a:pt x="16" y="69"/>
                    <a:pt x="32" y="72"/>
                  </a:cubicBezTo>
                  <a:cubicBezTo>
                    <a:pt x="44" y="80"/>
                    <a:pt x="40" y="91"/>
                    <a:pt x="36" y="104"/>
                  </a:cubicBezTo>
                  <a:cubicBezTo>
                    <a:pt x="57" y="118"/>
                    <a:pt x="60" y="139"/>
                    <a:pt x="80" y="152"/>
                  </a:cubicBezTo>
                  <a:cubicBezTo>
                    <a:pt x="95" y="148"/>
                    <a:pt x="102" y="135"/>
                    <a:pt x="86" y="124"/>
                  </a:cubicBezTo>
                  <a:cubicBezTo>
                    <a:pt x="72" y="129"/>
                    <a:pt x="78" y="110"/>
                    <a:pt x="74" y="102"/>
                  </a:cubicBezTo>
                  <a:cubicBezTo>
                    <a:pt x="72" y="98"/>
                    <a:pt x="65" y="94"/>
                    <a:pt x="62" y="92"/>
                  </a:cubicBezTo>
                  <a:cubicBezTo>
                    <a:pt x="59" y="82"/>
                    <a:pt x="65" y="65"/>
                    <a:pt x="52" y="74"/>
                  </a:cubicBezTo>
                  <a:cubicBezTo>
                    <a:pt x="46" y="65"/>
                    <a:pt x="47" y="54"/>
                    <a:pt x="42" y="44"/>
                  </a:cubicBezTo>
                  <a:cubicBezTo>
                    <a:pt x="36" y="32"/>
                    <a:pt x="16" y="18"/>
                    <a:pt x="4" y="12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1" name="Freeform 93"/>
            <p:cNvSpPr>
              <a:spLocks/>
            </p:cNvSpPr>
            <p:nvPr/>
          </p:nvSpPr>
          <p:spPr bwMode="gray">
            <a:xfrm>
              <a:off x="4159" y="2412"/>
              <a:ext cx="55" cy="78"/>
            </a:xfrm>
            <a:custGeom>
              <a:avLst/>
              <a:gdLst>
                <a:gd name="T0" fmla="*/ 1 w 74"/>
                <a:gd name="T1" fmla="*/ 2 h 103"/>
                <a:gd name="T2" fmla="*/ 1 w 74"/>
                <a:gd name="T3" fmla="*/ 2 h 103"/>
                <a:gd name="T4" fmla="*/ 1 w 74"/>
                <a:gd name="T5" fmla="*/ 2 h 103"/>
                <a:gd name="T6" fmla="*/ 1 w 74"/>
                <a:gd name="T7" fmla="*/ 2 h 103"/>
                <a:gd name="T8" fmla="*/ 1 w 74"/>
                <a:gd name="T9" fmla="*/ 2 h 103"/>
                <a:gd name="T10" fmla="*/ 1 w 74"/>
                <a:gd name="T11" fmla="*/ 2 h 103"/>
                <a:gd name="T12" fmla="*/ 0 w 74"/>
                <a:gd name="T13" fmla="*/ 2 h 103"/>
                <a:gd name="T14" fmla="*/ 1 w 74"/>
                <a:gd name="T15" fmla="*/ 2 h 103"/>
                <a:gd name="T16" fmla="*/ 1 w 74"/>
                <a:gd name="T17" fmla="*/ 2 h 103"/>
                <a:gd name="T18" fmla="*/ 1 w 74"/>
                <a:gd name="T19" fmla="*/ 2 h 103"/>
                <a:gd name="T20" fmla="*/ 1 w 74"/>
                <a:gd name="T21" fmla="*/ 2 h 103"/>
                <a:gd name="T22" fmla="*/ 1 w 74"/>
                <a:gd name="T23" fmla="*/ 2 h 103"/>
                <a:gd name="T24" fmla="*/ 1 w 74"/>
                <a:gd name="T25" fmla="*/ 2 h 103"/>
                <a:gd name="T26" fmla="*/ 1 w 74"/>
                <a:gd name="T27" fmla="*/ 2 h 10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74"/>
                <a:gd name="T43" fmla="*/ 0 h 103"/>
                <a:gd name="T44" fmla="*/ 74 w 74"/>
                <a:gd name="T45" fmla="*/ 103 h 103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74" h="103">
                  <a:moveTo>
                    <a:pt x="64" y="22"/>
                  </a:moveTo>
                  <a:cubicBezTo>
                    <a:pt x="73" y="36"/>
                    <a:pt x="70" y="29"/>
                    <a:pt x="74" y="40"/>
                  </a:cubicBezTo>
                  <a:cubicBezTo>
                    <a:pt x="70" y="77"/>
                    <a:pt x="68" y="81"/>
                    <a:pt x="30" y="84"/>
                  </a:cubicBezTo>
                  <a:cubicBezTo>
                    <a:pt x="33" y="88"/>
                    <a:pt x="39" y="95"/>
                    <a:pt x="32" y="100"/>
                  </a:cubicBezTo>
                  <a:cubicBezTo>
                    <a:pt x="28" y="103"/>
                    <a:pt x="24" y="95"/>
                    <a:pt x="20" y="94"/>
                  </a:cubicBezTo>
                  <a:cubicBezTo>
                    <a:pt x="17" y="84"/>
                    <a:pt x="20" y="89"/>
                    <a:pt x="6" y="84"/>
                  </a:cubicBezTo>
                  <a:cubicBezTo>
                    <a:pt x="4" y="83"/>
                    <a:pt x="0" y="82"/>
                    <a:pt x="0" y="82"/>
                  </a:cubicBezTo>
                  <a:cubicBezTo>
                    <a:pt x="3" y="73"/>
                    <a:pt x="7" y="67"/>
                    <a:pt x="10" y="58"/>
                  </a:cubicBezTo>
                  <a:cubicBezTo>
                    <a:pt x="11" y="56"/>
                    <a:pt x="12" y="52"/>
                    <a:pt x="12" y="52"/>
                  </a:cubicBezTo>
                  <a:cubicBezTo>
                    <a:pt x="10" y="42"/>
                    <a:pt x="8" y="33"/>
                    <a:pt x="2" y="24"/>
                  </a:cubicBezTo>
                  <a:cubicBezTo>
                    <a:pt x="3" y="21"/>
                    <a:pt x="2" y="17"/>
                    <a:pt x="4" y="14"/>
                  </a:cubicBezTo>
                  <a:cubicBezTo>
                    <a:pt x="11" y="0"/>
                    <a:pt x="18" y="19"/>
                    <a:pt x="26" y="22"/>
                  </a:cubicBezTo>
                  <a:cubicBezTo>
                    <a:pt x="31" y="36"/>
                    <a:pt x="26" y="33"/>
                    <a:pt x="36" y="36"/>
                  </a:cubicBezTo>
                  <a:cubicBezTo>
                    <a:pt x="45" y="30"/>
                    <a:pt x="55" y="28"/>
                    <a:pt x="64" y="22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2" name="Freeform 94"/>
            <p:cNvSpPr>
              <a:spLocks/>
            </p:cNvSpPr>
            <p:nvPr/>
          </p:nvSpPr>
          <p:spPr bwMode="gray">
            <a:xfrm>
              <a:off x="4123" y="2492"/>
              <a:ext cx="109" cy="189"/>
            </a:xfrm>
            <a:custGeom>
              <a:avLst/>
              <a:gdLst>
                <a:gd name="T0" fmla="*/ 1 w 146"/>
                <a:gd name="T1" fmla="*/ 2 h 252"/>
                <a:gd name="T2" fmla="*/ 1 w 146"/>
                <a:gd name="T3" fmla="*/ 2 h 252"/>
                <a:gd name="T4" fmla="*/ 1 w 146"/>
                <a:gd name="T5" fmla="*/ 2 h 252"/>
                <a:gd name="T6" fmla="*/ 1 w 146"/>
                <a:gd name="T7" fmla="*/ 2 h 252"/>
                <a:gd name="T8" fmla="*/ 1 w 146"/>
                <a:gd name="T9" fmla="*/ 2 h 252"/>
                <a:gd name="T10" fmla="*/ 1 w 146"/>
                <a:gd name="T11" fmla="*/ 2 h 252"/>
                <a:gd name="T12" fmla="*/ 1 w 146"/>
                <a:gd name="T13" fmla="*/ 2 h 252"/>
                <a:gd name="T14" fmla="*/ 1 w 146"/>
                <a:gd name="T15" fmla="*/ 2 h 252"/>
                <a:gd name="T16" fmla="*/ 1 w 146"/>
                <a:gd name="T17" fmla="*/ 2 h 252"/>
                <a:gd name="T18" fmla="*/ 1 w 146"/>
                <a:gd name="T19" fmla="*/ 2 h 252"/>
                <a:gd name="T20" fmla="*/ 1 w 146"/>
                <a:gd name="T21" fmla="*/ 2 h 252"/>
                <a:gd name="T22" fmla="*/ 1 w 146"/>
                <a:gd name="T23" fmla="*/ 2 h 252"/>
                <a:gd name="T24" fmla="*/ 1 w 146"/>
                <a:gd name="T25" fmla="*/ 2 h 252"/>
                <a:gd name="T26" fmla="*/ 1 w 146"/>
                <a:gd name="T27" fmla="*/ 2 h 252"/>
                <a:gd name="T28" fmla="*/ 1 w 146"/>
                <a:gd name="T29" fmla="*/ 2 h 252"/>
                <a:gd name="T30" fmla="*/ 1 w 146"/>
                <a:gd name="T31" fmla="*/ 2 h 252"/>
                <a:gd name="T32" fmla="*/ 1 w 146"/>
                <a:gd name="T33" fmla="*/ 2 h 252"/>
                <a:gd name="T34" fmla="*/ 1 w 146"/>
                <a:gd name="T35" fmla="*/ 2 h 252"/>
                <a:gd name="T36" fmla="*/ 1 w 146"/>
                <a:gd name="T37" fmla="*/ 2 h 252"/>
                <a:gd name="T38" fmla="*/ 1 w 146"/>
                <a:gd name="T39" fmla="*/ 2 h 252"/>
                <a:gd name="T40" fmla="*/ 1 w 146"/>
                <a:gd name="T41" fmla="*/ 2 h 252"/>
                <a:gd name="T42" fmla="*/ 1 w 146"/>
                <a:gd name="T43" fmla="*/ 2 h 252"/>
                <a:gd name="T44" fmla="*/ 1 w 146"/>
                <a:gd name="T45" fmla="*/ 2 h 252"/>
                <a:gd name="T46" fmla="*/ 1 w 146"/>
                <a:gd name="T47" fmla="*/ 2 h 252"/>
                <a:gd name="T48" fmla="*/ 1 w 146"/>
                <a:gd name="T49" fmla="*/ 0 h 252"/>
                <a:gd name="T50" fmla="*/ 1 w 146"/>
                <a:gd name="T51" fmla="*/ 2 h 252"/>
                <a:gd name="T52" fmla="*/ 1 w 146"/>
                <a:gd name="T53" fmla="*/ 2 h 252"/>
                <a:gd name="T54" fmla="*/ 1 w 146"/>
                <a:gd name="T55" fmla="*/ 2 h 252"/>
                <a:gd name="T56" fmla="*/ 1 w 146"/>
                <a:gd name="T57" fmla="*/ 2 h 25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146"/>
                <a:gd name="T88" fmla="*/ 0 h 252"/>
                <a:gd name="T89" fmla="*/ 146 w 146"/>
                <a:gd name="T90" fmla="*/ 252 h 25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146" h="252">
                  <a:moveTo>
                    <a:pt x="82" y="100"/>
                  </a:moveTo>
                  <a:cubicBezTo>
                    <a:pt x="70" y="88"/>
                    <a:pt x="69" y="92"/>
                    <a:pt x="66" y="106"/>
                  </a:cubicBezTo>
                  <a:cubicBezTo>
                    <a:pt x="65" y="115"/>
                    <a:pt x="68" y="124"/>
                    <a:pt x="64" y="132"/>
                  </a:cubicBezTo>
                  <a:cubicBezTo>
                    <a:pt x="63" y="133"/>
                    <a:pt x="28" y="142"/>
                    <a:pt x="22" y="146"/>
                  </a:cubicBezTo>
                  <a:cubicBezTo>
                    <a:pt x="18" y="157"/>
                    <a:pt x="18" y="162"/>
                    <a:pt x="8" y="168"/>
                  </a:cubicBezTo>
                  <a:cubicBezTo>
                    <a:pt x="0" y="180"/>
                    <a:pt x="7" y="180"/>
                    <a:pt x="20" y="182"/>
                  </a:cubicBezTo>
                  <a:cubicBezTo>
                    <a:pt x="17" y="190"/>
                    <a:pt x="15" y="193"/>
                    <a:pt x="8" y="198"/>
                  </a:cubicBezTo>
                  <a:cubicBezTo>
                    <a:pt x="10" y="214"/>
                    <a:pt x="9" y="242"/>
                    <a:pt x="24" y="252"/>
                  </a:cubicBezTo>
                  <a:cubicBezTo>
                    <a:pt x="42" y="246"/>
                    <a:pt x="31" y="227"/>
                    <a:pt x="28" y="214"/>
                  </a:cubicBezTo>
                  <a:cubicBezTo>
                    <a:pt x="26" y="207"/>
                    <a:pt x="22" y="192"/>
                    <a:pt x="22" y="192"/>
                  </a:cubicBezTo>
                  <a:cubicBezTo>
                    <a:pt x="25" y="180"/>
                    <a:pt x="33" y="182"/>
                    <a:pt x="42" y="176"/>
                  </a:cubicBezTo>
                  <a:cubicBezTo>
                    <a:pt x="44" y="169"/>
                    <a:pt x="52" y="158"/>
                    <a:pt x="52" y="158"/>
                  </a:cubicBezTo>
                  <a:cubicBezTo>
                    <a:pt x="58" y="164"/>
                    <a:pt x="63" y="166"/>
                    <a:pt x="66" y="174"/>
                  </a:cubicBezTo>
                  <a:cubicBezTo>
                    <a:pt x="59" y="178"/>
                    <a:pt x="51" y="188"/>
                    <a:pt x="44" y="190"/>
                  </a:cubicBezTo>
                  <a:cubicBezTo>
                    <a:pt x="36" y="202"/>
                    <a:pt x="46" y="202"/>
                    <a:pt x="56" y="200"/>
                  </a:cubicBezTo>
                  <a:cubicBezTo>
                    <a:pt x="60" y="189"/>
                    <a:pt x="59" y="184"/>
                    <a:pt x="68" y="178"/>
                  </a:cubicBezTo>
                  <a:cubicBezTo>
                    <a:pt x="77" y="181"/>
                    <a:pt x="75" y="187"/>
                    <a:pt x="84" y="184"/>
                  </a:cubicBezTo>
                  <a:cubicBezTo>
                    <a:pt x="92" y="171"/>
                    <a:pt x="91" y="157"/>
                    <a:pt x="104" y="148"/>
                  </a:cubicBezTo>
                  <a:cubicBezTo>
                    <a:pt x="108" y="149"/>
                    <a:pt x="110" y="155"/>
                    <a:pt x="114" y="156"/>
                  </a:cubicBezTo>
                  <a:cubicBezTo>
                    <a:pt x="120" y="158"/>
                    <a:pt x="131" y="151"/>
                    <a:pt x="136" y="148"/>
                  </a:cubicBezTo>
                  <a:cubicBezTo>
                    <a:pt x="145" y="134"/>
                    <a:pt x="142" y="141"/>
                    <a:pt x="146" y="130"/>
                  </a:cubicBezTo>
                  <a:cubicBezTo>
                    <a:pt x="146" y="127"/>
                    <a:pt x="145" y="115"/>
                    <a:pt x="142" y="110"/>
                  </a:cubicBezTo>
                  <a:cubicBezTo>
                    <a:pt x="140" y="106"/>
                    <a:pt x="134" y="98"/>
                    <a:pt x="134" y="98"/>
                  </a:cubicBezTo>
                  <a:cubicBezTo>
                    <a:pt x="131" y="78"/>
                    <a:pt x="142" y="53"/>
                    <a:pt x="122" y="40"/>
                  </a:cubicBezTo>
                  <a:cubicBezTo>
                    <a:pt x="112" y="26"/>
                    <a:pt x="109" y="10"/>
                    <a:pt x="94" y="0"/>
                  </a:cubicBezTo>
                  <a:cubicBezTo>
                    <a:pt x="87" y="4"/>
                    <a:pt x="86" y="9"/>
                    <a:pt x="78" y="12"/>
                  </a:cubicBezTo>
                  <a:cubicBezTo>
                    <a:pt x="67" y="29"/>
                    <a:pt x="80" y="31"/>
                    <a:pt x="96" y="34"/>
                  </a:cubicBezTo>
                  <a:cubicBezTo>
                    <a:pt x="103" y="44"/>
                    <a:pt x="100" y="53"/>
                    <a:pt x="96" y="64"/>
                  </a:cubicBezTo>
                  <a:cubicBezTo>
                    <a:pt x="96" y="68"/>
                    <a:pt x="95" y="106"/>
                    <a:pt x="82" y="10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3" name="Freeform 95"/>
            <p:cNvSpPr>
              <a:spLocks/>
            </p:cNvSpPr>
            <p:nvPr/>
          </p:nvSpPr>
          <p:spPr bwMode="gray">
            <a:xfrm>
              <a:off x="3062" y="1988"/>
              <a:ext cx="52" cy="30"/>
            </a:xfrm>
            <a:custGeom>
              <a:avLst/>
              <a:gdLst>
                <a:gd name="T0" fmla="*/ 1 w 70"/>
                <a:gd name="T1" fmla="*/ 0 h 40"/>
                <a:gd name="T2" fmla="*/ 1 w 70"/>
                <a:gd name="T3" fmla="*/ 2 h 40"/>
                <a:gd name="T4" fmla="*/ 1 w 70"/>
                <a:gd name="T5" fmla="*/ 2 h 40"/>
                <a:gd name="T6" fmla="*/ 1 w 70"/>
                <a:gd name="T7" fmla="*/ 2 h 40"/>
                <a:gd name="T8" fmla="*/ 1 w 70"/>
                <a:gd name="T9" fmla="*/ 2 h 40"/>
                <a:gd name="T10" fmla="*/ 1 w 70"/>
                <a:gd name="T11" fmla="*/ 2 h 40"/>
                <a:gd name="T12" fmla="*/ 1 w 70"/>
                <a:gd name="T13" fmla="*/ 2 h 40"/>
                <a:gd name="T14" fmla="*/ 1 w 70"/>
                <a:gd name="T15" fmla="*/ 0 h 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0"/>
                <a:gd name="T25" fmla="*/ 0 h 40"/>
                <a:gd name="T26" fmla="*/ 70 w 70"/>
                <a:gd name="T27" fmla="*/ 40 h 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0" h="40">
                  <a:moveTo>
                    <a:pt x="59" y="0"/>
                  </a:moveTo>
                  <a:cubicBezTo>
                    <a:pt x="68" y="3"/>
                    <a:pt x="70" y="10"/>
                    <a:pt x="65" y="20"/>
                  </a:cubicBezTo>
                  <a:cubicBezTo>
                    <a:pt x="61" y="27"/>
                    <a:pt x="49" y="23"/>
                    <a:pt x="41" y="24"/>
                  </a:cubicBezTo>
                  <a:cubicBezTo>
                    <a:pt x="36" y="38"/>
                    <a:pt x="41" y="34"/>
                    <a:pt x="31" y="40"/>
                  </a:cubicBezTo>
                  <a:cubicBezTo>
                    <a:pt x="23" y="39"/>
                    <a:pt x="15" y="39"/>
                    <a:pt x="7" y="38"/>
                  </a:cubicBezTo>
                  <a:cubicBezTo>
                    <a:pt x="5" y="38"/>
                    <a:pt x="0" y="38"/>
                    <a:pt x="1" y="36"/>
                  </a:cubicBezTo>
                  <a:cubicBezTo>
                    <a:pt x="7" y="26"/>
                    <a:pt x="23" y="23"/>
                    <a:pt x="33" y="20"/>
                  </a:cubicBezTo>
                  <a:cubicBezTo>
                    <a:pt x="39" y="11"/>
                    <a:pt x="51" y="8"/>
                    <a:pt x="59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4" name="Freeform 96"/>
            <p:cNvSpPr>
              <a:spLocks/>
            </p:cNvSpPr>
            <p:nvPr/>
          </p:nvSpPr>
          <p:spPr bwMode="gray">
            <a:xfrm>
              <a:off x="2955" y="1997"/>
              <a:ext cx="19" cy="22"/>
            </a:xfrm>
            <a:custGeom>
              <a:avLst/>
              <a:gdLst>
                <a:gd name="T0" fmla="*/ 1 w 26"/>
                <a:gd name="T1" fmla="*/ 0 h 29"/>
                <a:gd name="T2" fmla="*/ 0 w 26"/>
                <a:gd name="T3" fmla="*/ 2 h 29"/>
                <a:gd name="T4" fmla="*/ 1 w 26"/>
                <a:gd name="T5" fmla="*/ 2 h 29"/>
                <a:gd name="T6" fmla="*/ 1 w 26"/>
                <a:gd name="T7" fmla="*/ 0 h 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29"/>
                <a:gd name="T14" fmla="*/ 26 w 26"/>
                <a:gd name="T15" fmla="*/ 29 h 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29">
                  <a:moveTo>
                    <a:pt x="18" y="0"/>
                  </a:moveTo>
                  <a:cubicBezTo>
                    <a:pt x="9" y="6"/>
                    <a:pt x="4" y="7"/>
                    <a:pt x="0" y="18"/>
                  </a:cubicBezTo>
                  <a:cubicBezTo>
                    <a:pt x="7" y="25"/>
                    <a:pt x="9" y="29"/>
                    <a:pt x="18" y="26"/>
                  </a:cubicBezTo>
                  <a:cubicBezTo>
                    <a:pt x="22" y="14"/>
                    <a:pt x="26" y="12"/>
                    <a:pt x="18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5" name="Freeform 97"/>
            <p:cNvSpPr>
              <a:spLocks/>
            </p:cNvSpPr>
            <p:nvPr/>
          </p:nvSpPr>
          <p:spPr bwMode="gray">
            <a:xfrm>
              <a:off x="2979" y="1996"/>
              <a:ext cx="37" cy="27"/>
            </a:xfrm>
            <a:custGeom>
              <a:avLst/>
              <a:gdLst>
                <a:gd name="T0" fmla="*/ 2 w 49"/>
                <a:gd name="T1" fmla="*/ 2 h 36"/>
                <a:gd name="T2" fmla="*/ 0 w 49"/>
                <a:gd name="T3" fmla="*/ 2 h 36"/>
                <a:gd name="T4" fmla="*/ 2 w 49"/>
                <a:gd name="T5" fmla="*/ 2 h 36"/>
                <a:gd name="T6" fmla="*/ 2 w 49"/>
                <a:gd name="T7" fmla="*/ 2 h 36"/>
                <a:gd name="T8" fmla="*/ 2 w 49"/>
                <a:gd name="T9" fmla="*/ 2 h 36"/>
                <a:gd name="T10" fmla="*/ 2 w 49"/>
                <a:gd name="T11" fmla="*/ 2 h 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9"/>
                <a:gd name="T19" fmla="*/ 0 h 36"/>
                <a:gd name="T20" fmla="*/ 49 w 49"/>
                <a:gd name="T21" fmla="*/ 36 h 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9" h="36">
                  <a:moveTo>
                    <a:pt x="14" y="6"/>
                  </a:moveTo>
                  <a:cubicBezTo>
                    <a:pt x="11" y="14"/>
                    <a:pt x="7" y="13"/>
                    <a:pt x="0" y="18"/>
                  </a:cubicBezTo>
                  <a:cubicBezTo>
                    <a:pt x="1" y="22"/>
                    <a:pt x="2" y="29"/>
                    <a:pt x="6" y="32"/>
                  </a:cubicBezTo>
                  <a:cubicBezTo>
                    <a:pt x="10" y="34"/>
                    <a:pt x="18" y="36"/>
                    <a:pt x="18" y="36"/>
                  </a:cubicBezTo>
                  <a:cubicBezTo>
                    <a:pt x="24" y="27"/>
                    <a:pt x="30" y="28"/>
                    <a:pt x="40" y="26"/>
                  </a:cubicBezTo>
                  <a:cubicBezTo>
                    <a:pt x="49" y="0"/>
                    <a:pt x="26" y="18"/>
                    <a:pt x="14" y="6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6" name="Freeform 98"/>
            <p:cNvSpPr>
              <a:spLocks/>
            </p:cNvSpPr>
            <p:nvPr/>
          </p:nvSpPr>
          <p:spPr bwMode="gray">
            <a:xfrm>
              <a:off x="3040" y="1987"/>
              <a:ext cx="20" cy="16"/>
            </a:xfrm>
            <a:custGeom>
              <a:avLst/>
              <a:gdLst>
                <a:gd name="T0" fmla="*/ 1 w 27"/>
                <a:gd name="T1" fmla="*/ 0 h 22"/>
                <a:gd name="T2" fmla="*/ 1 w 27"/>
                <a:gd name="T3" fmla="*/ 1 h 22"/>
                <a:gd name="T4" fmla="*/ 1 w 27"/>
                <a:gd name="T5" fmla="*/ 1 h 22"/>
                <a:gd name="T6" fmla="*/ 1 w 27"/>
                <a:gd name="T7" fmla="*/ 0 h 2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7"/>
                <a:gd name="T13" fmla="*/ 0 h 22"/>
                <a:gd name="T14" fmla="*/ 27 w 27"/>
                <a:gd name="T15" fmla="*/ 22 h 2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7" h="22">
                  <a:moveTo>
                    <a:pt x="11" y="0"/>
                  </a:moveTo>
                  <a:cubicBezTo>
                    <a:pt x="8" y="4"/>
                    <a:pt x="0" y="8"/>
                    <a:pt x="3" y="12"/>
                  </a:cubicBezTo>
                  <a:cubicBezTo>
                    <a:pt x="6" y="17"/>
                    <a:pt x="19" y="22"/>
                    <a:pt x="19" y="22"/>
                  </a:cubicBezTo>
                  <a:cubicBezTo>
                    <a:pt x="27" y="10"/>
                    <a:pt x="15" y="11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7" name="Freeform 99"/>
            <p:cNvSpPr>
              <a:spLocks/>
            </p:cNvSpPr>
            <p:nvPr/>
          </p:nvSpPr>
          <p:spPr bwMode="gray">
            <a:xfrm>
              <a:off x="3022" y="2005"/>
              <a:ext cx="15" cy="13"/>
            </a:xfrm>
            <a:custGeom>
              <a:avLst/>
              <a:gdLst>
                <a:gd name="T0" fmla="*/ 2 w 20"/>
                <a:gd name="T1" fmla="*/ 0 h 18"/>
                <a:gd name="T2" fmla="*/ 2 w 20"/>
                <a:gd name="T3" fmla="*/ 1 h 18"/>
                <a:gd name="T4" fmla="*/ 2 w 20"/>
                <a:gd name="T5" fmla="*/ 0 h 18"/>
                <a:gd name="T6" fmla="*/ 0 60000 65536"/>
                <a:gd name="T7" fmla="*/ 0 60000 65536"/>
                <a:gd name="T8" fmla="*/ 0 60000 65536"/>
                <a:gd name="T9" fmla="*/ 0 w 20"/>
                <a:gd name="T10" fmla="*/ 0 h 18"/>
                <a:gd name="T11" fmla="*/ 20 w 20"/>
                <a:gd name="T12" fmla="*/ 18 h 1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" h="18">
                  <a:moveTo>
                    <a:pt x="11" y="0"/>
                  </a:moveTo>
                  <a:cubicBezTo>
                    <a:pt x="1" y="14"/>
                    <a:pt x="0" y="9"/>
                    <a:pt x="9" y="18"/>
                  </a:cubicBezTo>
                  <a:cubicBezTo>
                    <a:pt x="20" y="14"/>
                    <a:pt x="16" y="18"/>
                    <a:pt x="11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8" name="Freeform 100"/>
            <p:cNvSpPr>
              <a:spLocks/>
            </p:cNvSpPr>
            <p:nvPr/>
          </p:nvSpPr>
          <p:spPr bwMode="gray">
            <a:xfrm>
              <a:off x="4162" y="2021"/>
              <a:ext cx="18" cy="33"/>
            </a:xfrm>
            <a:custGeom>
              <a:avLst/>
              <a:gdLst>
                <a:gd name="T0" fmla="*/ 2 w 24"/>
                <a:gd name="T1" fmla="*/ 0 h 44"/>
                <a:gd name="T2" fmla="*/ 2 w 24"/>
                <a:gd name="T3" fmla="*/ 2 h 44"/>
                <a:gd name="T4" fmla="*/ 0 w 24"/>
                <a:gd name="T5" fmla="*/ 2 h 44"/>
                <a:gd name="T6" fmla="*/ 2 w 24"/>
                <a:gd name="T7" fmla="*/ 2 h 44"/>
                <a:gd name="T8" fmla="*/ 2 w 24"/>
                <a:gd name="T9" fmla="*/ 0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4"/>
                <a:gd name="T16" fmla="*/ 0 h 44"/>
                <a:gd name="T17" fmla="*/ 24 w 24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4" h="44">
                  <a:moveTo>
                    <a:pt x="24" y="0"/>
                  </a:moveTo>
                  <a:cubicBezTo>
                    <a:pt x="19" y="7"/>
                    <a:pt x="15" y="11"/>
                    <a:pt x="8" y="16"/>
                  </a:cubicBezTo>
                  <a:cubicBezTo>
                    <a:pt x="4" y="21"/>
                    <a:pt x="0" y="34"/>
                    <a:pt x="0" y="34"/>
                  </a:cubicBezTo>
                  <a:cubicBezTo>
                    <a:pt x="3" y="44"/>
                    <a:pt x="7" y="42"/>
                    <a:pt x="16" y="40"/>
                  </a:cubicBezTo>
                  <a:cubicBezTo>
                    <a:pt x="20" y="27"/>
                    <a:pt x="24" y="14"/>
                    <a:pt x="24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9" name="Freeform 101"/>
            <p:cNvSpPr>
              <a:spLocks/>
            </p:cNvSpPr>
            <p:nvPr/>
          </p:nvSpPr>
          <p:spPr bwMode="gray">
            <a:xfrm>
              <a:off x="3278" y="3473"/>
              <a:ext cx="31" cy="18"/>
            </a:xfrm>
            <a:custGeom>
              <a:avLst/>
              <a:gdLst>
                <a:gd name="T0" fmla="*/ 2 w 41"/>
                <a:gd name="T1" fmla="*/ 0 h 24"/>
                <a:gd name="T2" fmla="*/ 2 w 41"/>
                <a:gd name="T3" fmla="*/ 2 h 24"/>
                <a:gd name="T4" fmla="*/ 2 w 41"/>
                <a:gd name="T5" fmla="*/ 0 h 24"/>
                <a:gd name="T6" fmla="*/ 0 60000 65536"/>
                <a:gd name="T7" fmla="*/ 0 60000 65536"/>
                <a:gd name="T8" fmla="*/ 0 60000 65536"/>
                <a:gd name="T9" fmla="*/ 0 w 41"/>
                <a:gd name="T10" fmla="*/ 0 h 24"/>
                <a:gd name="T11" fmla="*/ 41 w 41"/>
                <a:gd name="T12" fmla="*/ 24 h 2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1" h="24">
                  <a:moveTo>
                    <a:pt x="30" y="0"/>
                  </a:moveTo>
                  <a:cubicBezTo>
                    <a:pt x="4" y="4"/>
                    <a:pt x="0" y="17"/>
                    <a:pt x="26" y="24"/>
                  </a:cubicBezTo>
                  <a:cubicBezTo>
                    <a:pt x="41" y="19"/>
                    <a:pt x="38" y="10"/>
                    <a:pt x="30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0" name="Freeform 102"/>
            <p:cNvSpPr>
              <a:spLocks/>
            </p:cNvSpPr>
            <p:nvPr/>
          </p:nvSpPr>
          <p:spPr bwMode="gray">
            <a:xfrm>
              <a:off x="3318" y="3466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1" name="Freeform 103"/>
            <p:cNvSpPr>
              <a:spLocks/>
            </p:cNvSpPr>
            <p:nvPr/>
          </p:nvSpPr>
          <p:spPr bwMode="gray">
            <a:xfrm>
              <a:off x="3251" y="3312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2" name="Freeform 104"/>
            <p:cNvSpPr>
              <a:spLocks/>
            </p:cNvSpPr>
            <p:nvPr/>
          </p:nvSpPr>
          <p:spPr bwMode="gray">
            <a:xfrm>
              <a:off x="3311" y="3239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3" name="Freeform 105"/>
            <p:cNvSpPr>
              <a:spLocks/>
            </p:cNvSpPr>
            <p:nvPr/>
          </p:nvSpPr>
          <p:spPr bwMode="gray">
            <a:xfrm>
              <a:off x="3287" y="3238"/>
              <a:ext cx="11" cy="19"/>
            </a:xfrm>
            <a:custGeom>
              <a:avLst/>
              <a:gdLst>
                <a:gd name="T0" fmla="*/ 2 w 14"/>
                <a:gd name="T1" fmla="*/ 0 h 25"/>
                <a:gd name="T2" fmla="*/ 0 w 14"/>
                <a:gd name="T3" fmla="*/ 2 h 25"/>
                <a:gd name="T4" fmla="*/ 2 w 14"/>
                <a:gd name="T5" fmla="*/ 2 h 25"/>
                <a:gd name="T6" fmla="*/ 2 w 14"/>
                <a:gd name="T7" fmla="*/ 0 h 2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"/>
                <a:gd name="T13" fmla="*/ 0 h 25"/>
                <a:gd name="T14" fmla="*/ 14 w 14"/>
                <a:gd name="T15" fmla="*/ 25 h 2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" h="25">
                  <a:moveTo>
                    <a:pt x="6" y="0"/>
                  </a:moveTo>
                  <a:cubicBezTo>
                    <a:pt x="4" y="5"/>
                    <a:pt x="3" y="9"/>
                    <a:pt x="0" y="13"/>
                  </a:cubicBezTo>
                  <a:cubicBezTo>
                    <a:pt x="1" y="24"/>
                    <a:pt x="1" y="25"/>
                    <a:pt x="12" y="24"/>
                  </a:cubicBezTo>
                  <a:cubicBezTo>
                    <a:pt x="14" y="12"/>
                    <a:pt x="8" y="10"/>
                    <a:pt x="6" y="0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4" name="Freeform 106"/>
            <p:cNvSpPr>
              <a:spLocks/>
            </p:cNvSpPr>
            <p:nvPr/>
          </p:nvSpPr>
          <p:spPr bwMode="gray">
            <a:xfrm>
              <a:off x="3276" y="3260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" name="Freeform 107"/>
            <p:cNvSpPr>
              <a:spLocks/>
            </p:cNvSpPr>
            <p:nvPr/>
          </p:nvSpPr>
          <p:spPr bwMode="gray">
            <a:xfrm>
              <a:off x="3251" y="3294"/>
              <a:ext cx="9" cy="15"/>
            </a:xfrm>
            <a:custGeom>
              <a:avLst/>
              <a:gdLst>
                <a:gd name="T0" fmla="*/ 1 w 13"/>
                <a:gd name="T1" fmla="*/ 2 h 20"/>
                <a:gd name="T2" fmla="*/ 1 w 13"/>
                <a:gd name="T3" fmla="*/ 2 h 20"/>
                <a:gd name="T4" fmla="*/ 1 w 13"/>
                <a:gd name="T5" fmla="*/ 2 h 20"/>
                <a:gd name="T6" fmla="*/ 1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6" name="Freeform 108"/>
            <p:cNvSpPr>
              <a:spLocks/>
            </p:cNvSpPr>
            <p:nvPr/>
          </p:nvSpPr>
          <p:spPr bwMode="gray">
            <a:xfrm>
              <a:off x="3270" y="3281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7" name="Freeform 109"/>
            <p:cNvSpPr>
              <a:spLocks/>
            </p:cNvSpPr>
            <p:nvPr/>
          </p:nvSpPr>
          <p:spPr bwMode="gray">
            <a:xfrm>
              <a:off x="2537" y="2293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8" name="Freeform 110"/>
            <p:cNvSpPr>
              <a:spLocks/>
            </p:cNvSpPr>
            <p:nvPr/>
          </p:nvSpPr>
          <p:spPr bwMode="gray">
            <a:xfrm>
              <a:off x="2476" y="2259"/>
              <a:ext cx="10" cy="15"/>
            </a:xfrm>
            <a:custGeom>
              <a:avLst/>
              <a:gdLst>
                <a:gd name="T0" fmla="*/ 2 w 13"/>
                <a:gd name="T1" fmla="*/ 2 h 20"/>
                <a:gd name="T2" fmla="*/ 1 w 13"/>
                <a:gd name="T3" fmla="*/ 2 h 20"/>
                <a:gd name="T4" fmla="*/ 2 w 13"/>
                <a:gd name="T5" fmla="*/ 2 h 20"/>
                <a:gd name="T6" fmla="*/ 2 w 13"/>
                <a:gd name="T7" fmla="*/ 2 h 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3"/>
                <a:gd name="T13" fmla="*/ 0 h 20"/>
                <a:gd name="T14" fmla="*/ 13 w 13"/>
                <a:gd name="T15" fmla="*/ 20 h 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3" h="20">
                  <a:moveTo>
                    <a:pt x="10" y="5"/>
                  </a:moveTo>
                  <a:cubicBezTo>
                    <a:pt x="3" y="0"/>
                    <a:pt x="5" y="6"/>
                    <a:pt x="1" y="11"/>
                  </a:cubicBezTo>
                  <a:cubicBezTo>
                    <a:pt x="0" y="18"/>
                    <a:pt x="2" y="19"/>
                    <a:pt x="9" y="20"/>
                  </a:cubicBezTo>
                  <a:cubicBezTo>
                    <a:pt x="13" y="14"/>
                    <a:pt x="10" y="12"/>
                    <a:pt x="10" y="5"/>
                  </a:cubicBez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9" name="Freeform 111"/>
            <p:cNvSpPr>
              <a:spLocks/>
            </p:cNvSpPr>
            <p:nvPr/>
          </p:nvSpPr>
          <p:spPr bwMode="gray">
            <a:xfrm>
              <a:off x="2238" y="2042"/>
              <a:ext cx="2060" cy="1644"/>
            </a:xfrm>
            <a:custGeom>
              <a:avLst/>
              <a:gdLst>
                <a:gd name="T0" fmla="*/ 452 w 2060"/>
                <a:gd name="T1" fmla="*/ 653 h 1644"/>
                <a:gd name="T2" fmla="*/ 333 w 2060"/>
                <a:gd name="T3" fmla="*/ 595 h 1644"/>
                <a:gd name="T4" fmla="*/ 158 w 2060"/>
                <a:gd name="T5" fmla="*/ 645 h 1644"/>
                <a:gd name="T6" fmla="*/ 46 w 2060"/>
                <a:gd name="T7" fmla="*/ 759 h 1644"/>
                <a:gd name="T8" fmla="*/ 12 w 2060"/>
                <a:gd name="T9" fmla="*/ 941 h 1644"/>
                <a:gd name="T10" fmla="*/ 146 w 2060"/>
                <a:gd name="T11" fmla="*/ 1059 h 1644"/>
                <a:gd name="T12" fmla="*/ 308 w 2060"/>
                <a:gd name="T13" fmla="*/ 1041 h 1644"/>
                <a:gd name="T14" fmla="*/ 396 w 2060"/>
                <a:gd name="T15" fmla="*/ 1138 h 1644"/>
                <a:gd name="T16" fmla="*/ 452 w 2060"/>
                <a:gd name="T17" fmla="*/ 1447 h 1644"/>
                <a:gd name="T18" fmla="*/ 497 w 2060"/>
                <a:gd name="T19" fmla="*/ 1628 h 1644"/>
                <a:gd name="T20" fmla="*/ 704 w 2060"/>
                <a:gd name="T21" fmla="*/ 1574 h 1644"/>
                <a:gd name="T22" fmla="*/ 817 w 2060"/>
                <a:gd name="T23" fmla="*/ 1380 h 1644"/>
                <a:gd name="T24" fmla="*/ 885 w 2060"/>
                <a:gd name="T25" fmla="*/ 1153 h 1644"/>
                <a:gd name="T26" fmla="*/ 998 w 2060"/>
                <a:gd name="T27" fmla="*/ 999 h 1644"/>
                <a:gd name="T28" fmla="*/ 796 w 2060"/>
                <a:gd name="T29" fmla="*/ 856 h 1644"/>
                <a:gd name="T30" fmla="*/ 817 w 2060"/>
                <a:gd name="T31" fmla="*/ 819 h 1644"/>
                <a:gd name="T32" fmla="*/ 1003 w 2060"/>
                <a:gd name="T33" fmla="*/ 916 h 1644"/>
                <a:gd name="T34" fmla="*/ 1098 w 2060"/>
                <a:gd name="T35" fmla="*/ 792 h 1644"/>
                <a:gd name="T36" fmla="*/ 1046 w 2060"/>
                <a:gd name="T37" fmla="*/ 763 h 1644"/>
                <a:gd name="T38" fmla="*/ 929 w 2060"/>
                <a:gd name="T39" fmla="*/ 716 h 1644"/>
                <a:gd name="T40" fmla="*/ 1141 w 2060"/>
                <a:gd name="T41" fmla="*/ 761 h 1644"/>
                <a:gd name="T42" fmla="*/ 1296 w 2060"/>
                <a:gd name="T43" fmla="*/ 852 h 1644"/>
                <a:gd name="T44" fmla="*/ 1373 w 2060"/>
                <a:gd name="T45" fmla="*/ 1033 h 1644"/>
                <a:gd name="T46" fmla="*/ 1608 w 2060"/>
                <a:gd name="T47" fmla="*/ 847 h 1644"/>
                <a:gd name="T48" fmla="*/ 1704 w 2060"/>
                <a:gd name="T49" fmla="*/ 1030 h 1644"/>
                <a:gd name="T50" fmla="*/ 1707 w 2060"/>
                <a:gd name="T51" fmla="*/ 874 h 1644"/>
                <a:gd name="T52" fmla="*/ 1759 w 2060"/>
                <a:gd name="T53" fmla="*/ 800 h 1644"/>
                <a:gd name="T54" fmla="*/ 1783 w 2060"/>
                <a:gd name="T55" fmla="*/ 544 h 1644"/>
                <a:gd name="T56" fmla="*/ 1824 w 2060"/>
                <a:gd name="T57" fmla="*/ 528 h 1644"/>
                <a:gd name="T58" fmla="*/ 1844 w 2060"/>
                <a:gd name="T59" fmla="*/ 427 h 1644"/>
                <a:gd name="T60" fmla="*/ 1805 w 2060"/>
                <a:gd name="T61" fmla="*/ 226 h 1644"/>
                <a:gd name="T62" fmla="*/ 1899 w 2060"/>
                <a:gd name="T63" fmla="*/ 108 h 1644"/>
                <a:gd name="T64" fmla="*/ 1947 w 2060"/>
                <a:gd name="T65" fmla="*/ 209 h 1644"/>
                <a:gd name="T66" fmla="*/ 1943 w 2060"/>
                <a:gd name="T67" fmla="*/ 123 h 1644"/>
                <a:gd name="T68" fmla="*/ 1975 w 2060"/>
                <a:gd name="T69" fmla="*/ 51 h 1644"/>
                <a:gd name="T70" fmla="*/ 2038 w 2060"/>
                <a:gd name="T71" fmla="*/ 0 h 1644"/>
                <a:gd name="T72" fmla="*/ 1820 w 2060"/>
                <a:gd name="T73" fmla="*/ 63 h 1644"/>
                <a:gd name="T74" fmla="*/ 1583 w 2060"/>
                <a:gd name="T75" fmla="*/ 83 h 1644"/>
                <a:gd name="T76" fmla="*/ 1349 w 2060"/>
                <a:gd name="T77" fmla="*/ 30 h 1644"/>
                <a:gd name="T78" fmla="*/ 1132 w 2060"/>
                <a:gd name="T79" fmla="*/ 65 h 1644"/>
                <a:gd name="T80" fmla="*/ 1040 w 2060"/>
                <a:gd name="T81" fmla="*/ 170 h 1644"/>
                <a:gd name="T82" fmla="*/ 926 w 2060"/>
                <a:gd name="T83" fmla="*/ 137 h 1644"/>
                <a:gd name="T84" fmla="*/ 758 w 2060"/>
                <a:gd name="T85" fmla="*/ 183 h 1644"/>
                <a:gd name="T86" fmla="*/ 667 w 2060"/>
                <a:gd name="T87" fmla="*/ 140 h 1644"/>
                <a:gd name="T88" fmla="*/ 364 w 2060"/>
                <a:gd name="T89" fmla="*/ 248 h 1644"/>
                <a:gd name="T90" fmla="*/ 535 w 2060"/>
                <a:gd name="T91" fmla="*/ 213 h 1644"/>
                <a:gd name="T92" fmla="*/ 638 w 2060"/>
                <a:gd name="T93" fmla="*/ 276 h 1644"/>
                <a:gd name="T94" fmla="*/ 443 w 2060"/>
                <a:gd name="T95" fmla="*/ 357 h 1644"/>
                <a:gd name="T96" fmla="*/ 275 w 2060"/>
                <a:gd name="T97" fmla="*/ 416 h 1644"/>
                <a:gd name="T98" fmla="*/ 167 w 2060"/>
                <a:gd name="T99" fmla="*/ 537 h 1644"/>
                <a:gd name="T100" fmla="*/ 283 w 2060"/>
                <a:gd name="T101" fmla="*/ 552 h 1644"/>
                <a:gd name="T102" fmla="*/ 381 w 2060"/>
                <a:gd name="T103" fmla="*/ 573 h 1644"/>
                <a:gd name="T104" fmla="*/ 493 w 2060"/>
                <a:gd name="T105" fmla="*/ 590 h 1644"/>
                <a:gd name="T106" fmla="*/ 487 w 2060"/>
                <a:gd name="T107" fmla="*/ 512 h 1644"/>
                <a:gd name="T108" fmla="*/ 592 w 2060"/>
                <a:gd name="T109" fmla="*/ 548 h 1644"/>
                <a:gd name="T110" fmla="*/ 686 w 2060"/>
                <a:gd name="T111" fmla="*/ 470 h 1644"/>
                <a:gd name="T112" fmla="*/ 772 w 2060"/>
                <a:gd name="T113" fmla="*/ 480 h 1644"/>
                <a:gd name="T114" fmla="*/ 639 w 2060"/>
                <a:gd name="T115" fmla="*/ 598 h 164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60"/>
                <a:gd name="T175" fmla="*/ 0 h 1644"/>
                <a:gd name="T176" fmla="*/ 2060 w 2060"/>
                <a:gd name="T177" fmla="*/ 1644 h 1644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60" h="1644">
                  <a:moveTo>
                    <a:pt x="697" y="677"/>
                  </a:moveTo>
                  <a:cubicBezTo>
                    <a:pt x="659" y="675"/>
                    <a:pt x="652" y="669"/>
                    <a:pt x="618" y="667"/>
                  </a:cubicBezTo>
                  <a:cubicBezTo>
                    <a:pt x="607" y="666"/>
                    <a:pt x="594" y="661"/>
                    <a:pt x="582" y="658"/>
                  </a:cubicBezTo>
                  <a:cubicBezTo>
                    <a:pt x="577" y="655"/>
                    <a:pt x="568" y="650"/>
                    <a:pt x="568" y="650"/>
                  </a:cubicBezTo>
                  <a:cubicBezTo>
                    <a:pt x="551" y="652"/>
                    <a:pt x="557" y="655"/>
                    <a:pt x="546" y="658"/>
                  </a:cubicBezTo>
                  <a:cubicBezTo>
                    <a:pt x="540" y="667"/>
                    <a:pt x="542" y="669"/>
                    <a:pt x="546" y="677"/>
                  </a:cubicBezTo>
                  <a:cubicBezTo>
                    <a:pt x="548" y="680"/>
                    <a:pt x="550" y="686"/>
                    <a:pt x="550" y="686"/>
                  </a:cubicBezTo>
                  <a:cubicBezTo>
                    <a:pt x="526" y="694"/>
                    <a:pt x="506" y="678"/>
                    <a:pt x="488" y="670"/>
                  </a:cubicBezTo>
                  <a:cubicBezTo>
                    <a:pt x="481" y="653"/>
                    <a:pt x="472" y="655"/>
                    <a:pt x="452" y="653"/>
                  </a:cubicBezTo>
                  <a:cubicBezTo>
                    <a:pt x="446" y="648"/>
                    <a:pt x="444" y="648"/>
                    <a:pt x="437" y="650"/>
                  </a:cubicBezTo>
                  <a:cubicBezTo>
                    <a:pt x="427" y="647"/>
                    <a:pt x="433" y="648"/>
                    <a:pt x="423" y="642"/>
                  </a:cubicBezTo>
                  <a:cubicBezTo>
                    <a:pt x="421" y="641"/>
                    <a:pt x="418" y="639"/>
                    <a:pt x="418" y="639"/>
                  </a:cubicBezTo>
                  <a:cubicBezTo>
                    <a:pt x="416" y="638"/>
                    <a:pt x="413" y="633"/>
                    <a:pt x="413" y="630"/>
                  </a:cubicBezTo>
                  <a:cubicBezTo>
                    <a:pt x="415" y="625"/>
                    <a:pt x="418" y="616"/>
                    <a:pt x="418" y="616"/>
                  </a:cubicBezTo>
                  <a:cubicBezTo>
                    <a:pt x="416" y="592"/>
                    <a:pt x="421" y="588"/>
                    <a:pt x="398" y="591"/>
                  </a:cubicBezTo>
                  <a:cubicBezTo>
                    <a:pt x="390" y="598"/>
                    <a:pt x="390" y="595"/>
                    <a:pt x="381" y="592"/>
                  </a:cubicBezTo>
                  <a:cubicBezTo>
                    <a:pt x="370" y="592"/>
                    <a:pt x="361" y="595"/>
                    <a:pt x="348" y="597"/>
                  </a:cubicBezTo>
                  <a:cubicBezTo>
                    <a:pt x="344" y="595"/>
                    <a:pt x="337" y="597"/>
                    <a:pt x="333" y="595"/>
                  </a:cubicBezTo>
                  <a:cubicBezTo>
                    <a:pt x="331" y="594"/>
                    <a:pt x="330" y="592"/>
                    <a:pt x="328" y="592"/>
                  </a:cubicBezTo>
                  <a:cubicBezTo>
                    <a:pt x="314" y="591"/>
                    <a:pt x="296" y="597"/>
                    <a:pt x="283" y="602"/>
                  </a:cubicBezTo>
                  <a:cubicBezTo>
                    <a:pt x="276" y="603"/>
                    <a:pt x="268" y="606"/>
                    <a:pt x="260" y="608"/>
                  </a:cubicBezTo>
                  <a:cubicBezTo>
                    <a:pt x="255" y="609"/>
                    <a:pt x="246" y="613"/>
                    <a:pt x="246" y="613"/>
                  </a:cubicBezTo>
                  <a:cubicBezTo>
                    <a:pt x="228" y="611"/>
                    <a:pt x="209" y="609"/>
                    <a:pt x="189" y="611"/>
                  </a:cubicBezTo>
                  <a:cubicBezTo>
                    <a:pt x="184" y="613"/>
                    <a:pt x="180" y="614"/>
                    <a:pt x="175" y="617"/>
                  </a:cubicBezTo>
                  <a:cubicBezTo>
                    <a:pt x="173" y="619"/>
                    <a:pt x="173" y="620"/>
                    <a:pt x="173" y="622"/>
                  </a:cubicBezTo>
                  <a:cubicBezTo>
                    <a:pt x="172" y="623"/>
                    <a:pt x="169" y="623"/>
                    <a:pt x="169" y="625"/>
                  </a:cubicBezTo>
                  <a:cubicBezTo>
                    <a:pt x="163" y="634"/>
                    <a:pt x="167" y="641"/>
                    <a:pt x="158" y="645"/>
                  </a:cubicBezTo>
                  <a:cubicBezTo>
                    <a:pt x="153" y="648"/>
                    <a:pt x="149" y="652"/>
                    <a:pt x="144" y="655"/>
                  </a:cubicBezTo>
                  <a:cubicBezTo>
                    <a:pt x="141" y="656"/>
                    <a:pt x="135" y="659"/>
                    <a:pt x="135" y="659"/>
                  </a:cubicBezTo>
                  <a:cubicBezTo>
                    <a:pt x="133" y="664"/>
                    <a:pt x="130" y="666"/>
                    <a:pt x="130" y="669"/>
                  </a:cubicBezTo>
                  <a:cubicBezTo>
                    <a:pt x="128" y="677"/>
                    <a:pt x="132" y="691"/>
                    <a:pt x="124" y="698"/>
                  </a:cubicBezTo>
                  <a:cubicBezTo>
                    <a:pt x="118" y="703"/>
                    <a:pt x="108" y="709"/>
                    <a:pt x="101" y="711"/>
                  </a:cubicBezTo>
                  <a:cubicBezTo>
                    <a:pt x="101" y="711"/>
                    <a:pt x="90" y="716"/>
                    <a:pt x="87" y="716"/>
                  </a:cubicBezTo>
                  <a:cubicBezTo>
                    <a:pt x="85" y="717"/>
                    <a:pt x="82" y="717"/>
                    <a:pt x="82" y="717"/>
                  </a:cubicBezTo>
                  <a:cubicBezTo>
                    <a:pt x="76" y="725"/>
                    <a:pt x="68" y="733"/>
                    <a:pt x="60" y="738"/>
                  </a:cubicBezTo>
                  <a:cubicBezTo>
                    <a:pt x="56" y="745"/>
                    <a:pt x="53" y="755"/>
                    <a:pt x="46" y="759"/>
                  </a:cubicBezTo>
                  <a:cubicBezTo>
                    <a:pt x="43" y="764"/>
                    <a:pt x="37" y="767"/>
                    <a:pt x="31" y="773"/>
                  </a:cubicBezTo>
                  <a:cubicBezTo>
                    <a:pt x="26" y="780"/>
                    <a:pt x="25" y="789"/>
                    <a:pt x="23" y="797"/>
                  </a:cubicBezTo>
                  <a:cubicBezTo>
                    <a:pt x="20" y="803"/>
                    <a:pt x="19" y="809"/>
                    <a:pt x="17" y="816"/>
                  </a:cubicBezTo>
                  <a:cubicBezTo>
                    <a:pt x="15" y="817"/>
                    <a:pt x="14" y="824"/>
                    <a:pt x="14" y="824"/>
                  </a:cubicBezTo>
                  <a:cubicBezTo>
                    <a:pt x="15" y="831"/>
                    <a:pt x="26" y="842"/>
                    <a:pt x="26" y="842"/>
                  </a:cubicBezTo>
                  <a:cubicBezTo>
                    <a:pt x="26" y="847"/>
                    <a:pt x="17" y="855"/>
                    <a:pt x="17" y="855"/>
                  </a:cubicBezTo>
                  <a:cubicBezTo>
                    <a:pt x="14" y="863"/>
                    <a:pt x="17" y="867"/>
                    <a:pt x="25" y="870"/>
                  </a:cubicBezTo>
                  <a:cubicBezTo>
                    <a:pt x="28" y="884"/>
                    <a:pt x="17" y="902"/>
                    <a:pt x="6" y="909"/>
                  </a:cubicBezTo>
                  <a:cubicBezTo>
                    <a:pt x="0" y="927"/>
                    <a:pt x="5" y="927"/>
                    <a:pt x="12" y="941"/>
                  </a:cubicBezTo>
                  <a:cubicBezTo>
                    <a:pt x="23" y="963"/>
                    <a:pt x="29" y="969"/>
                    <a:pt x="53" y="977"/>
                  </a:cubicBezTo>
                  <a:cubicBezTo>
                    <a:pt x="60" y="986"/>
                    <a:pt x="56" y="983"/>
                    <a:pt x="63" y="989"/>
                  </a:cubicBezTo>
                  <a:cubicBezTo>
                    <a:pt x="62" y="994"/>
                    <a:pt x="59" y="997"/>
                    <a:pt x="59" y="1002"/>
                  </a:cubicBezTo>
                  <a:cubicBezTo>
                    <a:pt x="57" y="1009"/>
                    <a:pt x="70" y="1020"/>
                    <a:pt x="74" y="1027"/>
                  </a:cubicBezTo>
                  <a:cubicBezTo>
                    <a:pt x="77" y="1031"/>
                    <a:pt x="91" y="1036"/>
                    <a:pt x="91" y="1036"/>
                  </a:cubicBezTo>
                  <a:cubicBezTo>
                    <a:pt x="94" y="1036"/>
                    <a:pt x="96" y="1036"/>
                    <a:pt x="98" y="1034"/>
                  </a:cubicBezTo>
                  <a:cubicBezTo>
                    <a:pt x="99" y="1034"/>
                    <a:pt x="98" y="1031"/>
                    <a:pt x="99" y="1030"/>
                  </a:cubicBezTo>
                  <a:cubicBezTo>
                    <a:pt x="101" y="1030"/>
                    <a:pt x="107" y="1038"/>
                    <a:pt x="108" y="1038"/>
                  </a:cubicBezTo>
                  <a:cubicBezTo>
                    <a:pt x="119" y="1047"/>
                    <a:pt x="133" y="1055"/>
                    <a:pt x="146" y="1059"/>
                  </a:cubicBezTo>
                  <a:cubicBezTo>
                    <a:pt x="149" y="1067"/>
                    <a:pt x="152" y="1066"/>
                    <a:pt x="159" y="1064"/>
                  </a:cubicBezTo>
                  <a:cubicBezTo>
                    <a:pt x="163" y="1061"/>
                    <a:pt x="166" y="1059"/>
                    <a:pt x="169" y="1058"/>
                  </a:cubicBezTo>
                  <a:cubicBezTo>
                    <a:pt x="172" y="1056"/>
                    <a:pt x="178" y="1055"/>
                    <a:pt x="178" y="1055"/>
                  </a:cubicBezTo>
                  <a:cubicBezTo>
                    <a:pt x="192" y="1059"/>
                    <a:pt x="209" y="1061"/>
                    <a:pt x="224" y="1063"/>
                  </a:cubicBezTo>
                  <a:cubicBezTo>
                    <a:pt x="231" y="1067"/>
                    <a:pt x="229" y="1070"/>
                    <a:pt x="238" y="1069"/>
                  </a:cubicBezTo>
                  <a:cubicBezTo>
                    <a:pt x="238" y="1063"/>
                    <a:pt x="238" y="1056"/>
                    <a:pt x="238" y="1050"/>
                  </a:cubicBezTo>
                  <a:cubicBezTo>
                    <a:pt x="241" y="1041"/>
                    <a:pt x="257" y="1059"/>
                    <a:pt x="260" y="1061"/>
                  </a:cubicBezTo>
                  <a:cubicBezTo>
                    <a:pt x="266" y="1050"/>
                    <a:pt x="279" y="1052"/>
                    <a:pt x="291" y="1050"/>
                  </a:cubicBezTo>
                  <a:cubicBezTo>
                    <a:pt x="297" y="1049"/>
                    <a:pt x="302" y="1044"/>
                    <a:pt x="308" y="1041"/>
                  </a:cubicBezTo>
                  <a:cubicBezTo>
                    <a:pt x="319" y="1042"/>
                    <a:pt x="330" y="1045"/>
                    <a:pt x="341" y="1049"/>
                  </a:cubicBezTo>
                  <a:cubicBezTo>
                    <a:pt x="342" y="1050"/>
                    <a:pt x="344" y="1055"/>
                    <a:pt x="344" y="1058"/>
                  </a:cubicBezTo>
                  <a:cubicBezTo>
                    <a:pt x="344" y="1061"/>
                    <a:pt x="342" y="1067"/>
                    <a:pt x="342" y="1067"/>
                  </a:cubicBezTo>
                  <a:cubicBezTo>
                    <a:pt x="347" y="1070"/>
                    <a:pt x="355" y="1072"/>
                    <a:pt x="361" y="1075"/>
                  </a:cubicBezTo>
                  <a:cubicBezTo>
                    <a:pt x="362" y="1075"/>
                    <a:pt x="365" y="1077"/>
                    <a:pt x="365" y="1077"/>
                  </a:cubicBezTo>
                  <a:cubicBezTo>
                    <a:pt x="375" y="1074"/>
                    <a:pt x="384" y="1074"/>
                    <a:pt x="393" y="1080"/>
                  </a:cubicBezTo>
                  <a:cubicBezTo>
                    <a:pt x="396" y="1083"/>
                    <a:pt x="398" y="1088"/>
                    <a:pt x="401" y="1092"/>
                  </a:cubicBezTo>
                  <a:cubicBezTo>
                    <a:pt x="404" y="1095"/>
                    <a:pt x="407" y="1102"/>
                    <a:pt x="407" y="1102"/>
                  </a:cubicBezTo>
                  <a:cubicBezTo>
                    <a:pt x="404" y="1114"/>
                    <a:pt x="399" y="1127"/>
                    <a:pt x="396" y="1138"/>
                  </a:cubicBezTo>
                  <a:cubicBezTo>
                    <a:pt x="393" y="1147"/>
                    <a:pt x="395" y="1141"/>
                    <a:pt x="389" y="1152"/>
                  </a:cubicBezTo>
                  <a:cubicBezTo>
                    <a:pt x="387" y="1153"/>
                    <a:pt x="385" y="1156"/>
                    <a:pt x="385" y="1156"/>
                  </a:cubicBezTo>
                  <a:cubicBezTo>
                    <a:pt x="389" y="1185"/>
                    <a:pt x="396" y="1180"/>
                    <a:pt x="410" y="1197"/>
                  </a:cubicBezTo>
                  <a:cubicBezTo>
                    <a:pt x="427" y="1219"/>
                    <a:pt x="440" y="1239"/>
                    <a:pt x="447" y="1266"/>
                  </a:cubicBezTo>
                  <a:cubicBezTo>
                    <a:pt x="446" y="1280"/>
                    <a:pt x="452" y="1314"/>
                    <a:pt x="435" y="1325"/>
                  </a:cubicBezTo>
                  <a:cubicBezTo>
                    <a:pt x="427" y="1347"/>
                    <a:pt x="433" y="1325"/>
                    <a:pt x="430" y="1367"/>
                  </a:cubicBezTo>
                  <a:cubicBezTo>
                    <a:pt x="429" y="1377"/>
                    <a:pt x="421" y="1381"/>
                    <a:pt x="418" y="1391"/>
                  </a:cubicBezTo>
                  <a:cubicBezTo>
                    <a:pt x="421" y="1413"/>
                    <a:pt x="430" y="1422"/>
                    <a:pt x="446" y="1438"/>
                  </a:cubicBezTo>
                  <a:cubicBezTo>
                    <a:pt x="449" y="1441"/>
                    <a:pt x="450" y="1442"/>
                    <a:pt x="452" y="1447"/>
                  </a:cubicBezTo>
                  <a:cubicBezTo>
                    <a:pt x="454" y="1450"/>
                    <a:pt x="455" y="1456"/>
                    <a:pt x="455" y="1456"/>
                  </a:cubicBezTo>
                  <a:cubicBezTo>
                    <a:pt x="457" y="1475"/>
                    <a:pt x="458" y="1488"/>
                    <a:pt x="460" y="1505"/>
                  </a:cubicBezTo>
                  <a:cubicBezTo>
                    <a:pt x="461" y="1514"/>
                    <a:pt x="461" y="1511"/>
                    <a:pt x="464" y="1522"/>
                  </a:cubicBezTo>
                  <a:cubicBezTo>
                    <a:pt x="466" y="1524"/>
                    <a:pt x="466" y="1527"/>
                    <a:pt x="466" y="1527"/>
                  </a:cubicBezTo>
                  <a:cubicBezTo>
                    <a:pt x="468" y="1542"/>
                    <a:pt x="469" y="1552"/>
                    <a:pt x="481" y="1561"/>
                  </a:cubicBezTo>
                  <a:cubicBezTo>
                    <a:pt x="485" y="1566"/>
                    <a:pt x="488" y="1569"/>
                    <a:pt x="494" y="1572"/>
                  </a:cubicBezTo>
                  <a:cubicBezTo>
                    <a:pt x="497" y="1585"/>
                    <a:pt x="503" y="1597"/>
                    <a:pt x="506" y="1610"/>
                  </a:cubicBezTo>
                  <a:cubicBezTo>
                    <a:pt x="506" y="1614"/>
                    <a:pt x="508" y="1619"/>
                    <a:pt x="505" y="1622"/>
                  </a:cubicBezTo>
                  <a:cubicBezTo>
                    <a:pt x="503" y="1625"/>
                    <a:pt x="497" y="1628"/>
                    <a:pt x="497" y="1628"/>
                  </a:cubicBezTo>
                  <a:cubicBezTo>
                    <a:pt x="488" y="1642"/>
                    <a:pt x="509" y="1644"/>
                    <a:pt x="517" y="1644"/>
                  </a:cubicBezTo>
                  <a:cubicBezTo>
                    <a:pt x="539" y="1639"/>
                    <a:pt x="557" y="1635"/>
                    <a:pt x="579" y="1633"/>
                  </a:cubicBezTo>
                  <a:cubicBezTo>
                    <a:pt x="598" y="1630"/>
                    <a:pt x="613" y="1627"/>
                    <a:pt x="632" y="1624"/>
                  </a:cubicBezTo>
                  <a:cubicBezTo>
                    <a:pt x="635" y="1624"/>
                    <a:pt x="638" y="1622"/>
                    <a:pt x="641" y="1621"/>
                  </a:cubicBezTo>
                  <a:cubicBezTo>
                    <a:pt x="642" y="1621"/>
                    <a:pt x="644" y="1619"/>
                    <a:pt x="646" y="1617"/>
                  </a:cubicBezTo>
                  <a:cubicBezTo>
                    <a:pt x="649" y="1617"/>
                    <a:pt x="655" y="1616"/>
                    <a:pt x="655" y="1616"/>
                  </a:cubicBezTo>
                  <a:cubicBezTo>
                    <a:pt x="659" y="1610"/>
                    <a:pt x="664" y="1603"/>
                    <a:pt x="670" y="1600"/>
                  </a:cubicBezTo>
                  <a:cubicBezTo>
                    <a:pt x="675" y="1594"/>
                    <a:pt x="678" y="1591"/>
                    <a:pt x="683" y="1588"/>
                  </a:cubicBezTo>
                  <a:cubicBezTo>
                    <a:pt x="687" y="1581"/>
                    <a:pt x="697" y="1577"/>
                    <a:pt x="704" y="1574"/>
                  </a:cubicBezTo>
                  <a:cubicBezTo>
                    <a:pt x="715" y="1563"/>
                    <a:pt x="726" y="1550"/>
                    <a:pt x="731" y="1535"/>
                  </a:cubicBezTo>
                  <a:cubicBezTo>
                    <a:pt x="731" y="1531"/>
                    <a:pt x="729" y="1528"/>
                    <a:pt x="729" y="1525"/>
                  </a:cubicBezTo>
                  <a:cubicBezTo>
                    <a:pt x="729" y="1494"/>
                    <a:pt x="737" y="1505"/>
                    <a:pt x="754" y="1494"/>
                  </a:cubicBezTo>
                  <a:cubicBezTo>
                    <a:pt x="759" y="1488"/>
                    <a:pt x="762" y="1483"/>
                    <a:pt x="765" y="1475"/>
                  </a:cubicBezTo>
                  <a:cubicBezTo>
                    <a:pt x="763" y="1458"/>
                    <a:pt x="765" y="1439"/>
                    <a:pt x="755" y="1424"/>
                  </a:cubicBezTo>
                  <a:cubicBezTo>
                    <a:pt x="759" y="1413"/>
                    <a:pt x="771" y="1419"/>
                    <a:pt x="779" y="1422"/>
                  </a:cubicBezTo>
                  <a:cubicBezTo>
                    <a:pt x="782" y="1427"/>
                    <a:pt x="782" y="1435"/>
                    <a:pt x="785" y="1427"/>
                  </a:cubicBezTo>
                  <a:cubicBezTo>
                    <a:pt x="786" y="1416"/>
                    <a:pt x="786" y="1405"/>
                    <a:pt x="786" y="1396"/>
                  </a:cubicBezTo>
                  <a:cubicBezTo>
                    <a:pt x="788" y="1386"/>
                    <a:pt x="810" y="1385"/>
                    <a:pt x="817" y="1380"/>
                  </a:cubicBezTo>
                  <a:cubicBezTo>
                    <a:pt x="820" y="1374"/>
                    <a:pt x="831" y="1367"/>
                    <a:pt x="837" y="1363"/>
                  </a:cubicBezTo>
                  <a:cubicBezTo>
                    <a:pt x="841" y="1361"/>
                    <a:pt x="847" y="1356"/>
                    <a:pt x="847" y="1356"/>
                  </a:cubicBezTo>
                  <a:cubicBezTo>
                    <a:pt x="855" y="1345"/>
                    <a:pt x="845" y="1333"/>
                    <a:pt x="844" y="1320"/>
                  </a:cubicBezTo>
                  <a:cubicBezTo>
                    <a:pt x="845" y="1310"/>
                    <a:pt x="847" y="1308"/>
                    <a:pt x="850" y="1299"/>
                  </a:cubicBezTo>
                  <a:cubicBezTo>
                    <a:pt x="847" y="1288"/>
                    <a:pt x="842" y="1288"/>
                    <a:pt x="834" y="1280"/>
                  </a:cubicBezTo>
                  <a:cubicBezTo>
                    <a:pt x="833" y="1275"/>
                    <a:pt x="830" y="1266"/>
                    <a:pt x="830" y="1266"/>
                  </a:cubicBezTo>
                  <a:cubicBezTo>
                    <a:pt x="831" y="1250"/>
                    <a:pt x="831" y="1236"/>
                    <a:pt x="831" y="1220"/>
                  </a:cubicBezTo>
                  <a:cubicBezTo>
                    <a:pt x="833" y="1192"/>
                    <a:pt x="861" y="1183"/>
                    <a:pt x="876" y="1166"/>
                  </a:cubicBezTo>
                  <a:cubicBezTo>
                    <a:pt x="879" y="1160"/>
                    <a:pt x="884" y="1160"/>
                    <a:pt x="885" y="1153"/>
                  </a:cubicBezTo>
                  <a:cubicBezTo>
                    <a:pt x="890" y="1144"/>
                    <a:pt x="889" y="1142"/>
                    <a:pt x="895" y="1136"/>
                  </a:cubicBezTo>
                  <a:cubicBezTo>
                    <a:pt x="898" y="1127"/>
                    <a:pt x="906" y="1114"/>
                    <a:pt x="915" y="1111"/>
                  </a:cubicBezTo>
                  <a:cubicBezTo>
                    <a:pt x="920" y="1105"/>
                    <a:pt x="924" y="1099"/>
                    <a:pt x="930" y="1094"/>
                  </a:cubicBezTo>
                  <a:cubicBezTo>
                    <a:pt x="935" y="1089"/>
                    <a:pt x="938" y="1089"/>
                    <a:pt x="943" y="1084"/>
                  </a:cubicBezTo>
                  <a:cubicBezTo>
                    <a:pt x="947" y="1080"/>
                    <a:pt x="949" y="1078"/>
                    <a:pt x="955" y="1077"/>
                  </a:cubicBezTo>
                  <a:cubicBezTo>
                    <a:pt x="961" y="1066"/>
                    <a:pt x="958" y="1069"/>
                    <a:pt x="966" y="1064"/>
                  </a:cubicBezTo>
                  <a:cubicBezTo>
                    <a:pt x="972" y="1055"/>
                    <a:pt x="978" y="1045"/>
                    <a:pt x="983" y="1036"/>
                  </a:cubicBezTo>
                  <a:cubicBezTo>
                    <a:pt x="988" y="1030"/>
                    <a:pt x="989" y="1019"/>
                    <a:pt x="991" y="1013"/>
                  </a:cubicBezTo>
                  <a:cubicBezTo>
                    <a:pt x="994" y="1003"/>
                    <a:pt x="992" y="1009"/>
                    <a:pt x="998" y="999"/>
                  </a:cubicBezTo>
                  <a:cubicBezTo>
                    <a:pt x="1003" y="992"/>
                    <a:pt x="1003" y="984"/>
                    <a:pt x="1005" y="977"/>
                  </a:cubicBezTo>
                  <a:cubicBezTo>
                    <a:pt x="1003" y="966"/>
                    <a:pt x="1000" y="970"/>
                    <a:pt x="989" y="974"/>
                  </a:cubicBezTo>
                  <a:cubicBezTo>
                    <a:pt x="971" y="986"/>
                    <a:pt x="941" y="983"/>
                    <a:pt x="921" y="983"/>
                  </a:cubicBezTo>
                  <a:cubicBezTo>
                    <a:pt x="892" y="981"/>
                    <a:pt x="895" y="977"/>
                    <a:pt x="878" y="961"/>
                  </a:cubicBezTo>
                  <a:cubicBezTo>
                    <a:pt x="875" y="949"/>
                    <a:pt x="867" y="944"/>
                    <a:pt x="858" y="936"/>
                  </a:cubicBezTo>
                  <a:cubicBezTo>
                    <a:pt x="853" y="933"/>
                    <a:pt x="844" y="930"/>
                    <a:pt x="844" y="930"/>
                  </a:cubicBezTo>
                  <a:cubicBezTo>
                    <a:pt x="837" y="909"/>
                    <a:pt x="828" y="891"/>
                    <a:pt x="817" y="872"/>
                  </a:cubicBezTo>
                  <a:cubicBezTo>
                    <a:pt x="811" y="866"/>
                    <a:pt x="816" y="869"/>
                    <a:pt x="805" y="863"/>
                  </a:cubicBezTo>
                  <a:cubicBezTo>
                    <a:pt x="802" y="859"/>
                    <a:pt x="796" y="856"/>
                    <a:pt x="796" y="856"/>
                  </a:cubicBezTo>
                  <a:cubicBezTo>
                    <a:pt x="786" y="842"/>
                    <a:pt x="794" y="825"/>
                    <a:pt x="785" y="813"/>
                  </a:cubicBezTo>
                  <a:cubicBezTo>
                    <a:pt x="774" y="794"/>
                    <a:pt x="759" y="772"/>
                    <a:pt x="745" y="758"/>
                  </a:cubicBezTo>
                  <a:cubicBezTo>
                    <a:pt x="742" y="744"/>
                    <a:pt x="737" y="736"/>
                    <a:pt x="729" y="723"/>
                  </a:cubicBezTo>
                  <a:cubicBezTo>
                    <a:pt x="726" y="720"/>
                    <a:pt x="723" y="709"/>
                    <a:pt x="723" y="709"/>
                  </a:cubicBezTo>
                  <a:cubicBezTo>
                    <a:pt x="740" y="705"/>
                    <a:pt x="757" y="733"/>
                    <a:pt x="766" y="744"/>
                  </a:cubicBezTo>
                  <a:cubicBezTo>
                    <a:pt x="771" y="758"/>
                    <a:pt x="771" y="759"/>
                    <a:pt x="786" y="764"/>
                  </a:cubicBezTo>
                  <a:cubicBezTo>
                    <a:pt x="793" y="766"/>
                    <a:pt x="800" y="773"/>
                    <a:pt x="800" y="773"/>
                  </a:cubicBezTo>
                  <a:cubicBezTo>
                    <a:pt x="803" y="780"/>
                    <a:pt x="808" y="784"/>
                    <a:pt x="813" y="791"/>
                  </a:cubicBezTo>
                  <a:cubicBezTo>
                    <a:pt x="813" y="803"/>
                    <a:pt x="814" y="809"/>
                    <a:pt x="817" y="819"/>
                  </a:cubicBezTo>
                  <a:cubicBezTo>
                    <a:pt x="819" y="842"/>
                    <a:pt x="820" y="841"/>
                    <a:pt x="839" y="847"/>
                  </a:cubicBezTo>
                  <a:cubicBezTo>
                    <a:pt x="844" y="852"/>
                    <a:pt x="847" y="856"/>
                    <a:pt x="851" y="861"/>
                  </a:cubicBezTo>
                  <a:cubicBezTo>
                    <a:pt x="851" y="863"/>
                    <a:pt x="853" y="864"/>
                    <a:pt x="853" y="866"/>
                  </a:cubicBezTo>
                  <a:cubicBezTo>
                    <a:pt x="853" y="869"/>
                    <a:pt x="853" y="874"/>
                    <a:pt x="855" y="877"/>
                  </a:cubicBezTo>
                  <a:cubicBezTo>
                    <a:pt x="856" y="884"/>
                    <a:pt x="870" y="889"/>
                    <a:pt x="875" y="894"/>
                  </a:cubicBezTo>
                  <a:cubicBezTo>
                    <a:pt x="887" y="927"/>
                    <a:pt x="870" y="945"/>
                    <a:pt x="910" y="955"/>
                  </a:cubicBezTo>
                  <a:cubicBezTo>
                    <a:pt x="921" y="953"/>
                    <a:pt x="926" y="955"/>
                    <a:pt x="933" y="949"/>
                  </a:cubicBezTo>
                  <a:cubicBezTo>
                    <a:pt x="938" y="942"/>
                    <a:pt x="944" y="941"/>
                    <a:pt x="951" y="936"/>
                  </a:cubicBezTo>
                  <a:cubicBezTo>
                    <a:pt x="972" y="924"/>
                    <a:pt x="978" y="920"/>
                    <a:pt x="1003" y="916"/>
                  </a:cubicBezTo>
                  <a:cubicBezTo>
                    <a:pt x="1009" y="914"/>
                    <a:pt x="1017" y="911"/>
                    <a:pt x="1025" y="909"/>
                  </a:cubicBezTo>
                  <a:cubicBezTo>
                    <a:pt x="1031" y="906"/>
                    <a:pt x="1036" y="899"/>
                    <a:pt x="1042" y="897"/>
                  </a:cubicBezTo>
                  <a:cubicBezTo>
                    <a:pt x="1051" y="894"/>
                    <a:pt x="1060" y="894"/>
                    <a:pt x="1068" y="888"/>
                  </a:cubicBezTo>
                  <a:cubicBezTo>
                    <a:pt x="1073" y="881"/>
                    <a:pt x="1079" y="877"/>
                    <a:pt x="1084" y="869"/>
                  </a:cubicBezTo>
                  <a:cubicBezTo>
                    <a:pt x="1087" y="861"/>
                    <a:pt x="1088" y="850"/>
                    <a:pt x="1098" y="844"/>
                  </a:cubicBezTo>
                  <a:cubicBezTo>
                    <a:pt x="1104" y="836"/>
                    <a:pt x="1105" y="825"/>
                    <a:pt x="1108" y="816"/>
                  </a:cubicBezTo>
                  <a:cubicBezTo>
                    <a:pt x="1110" y="811"/>
                    <a:pt x="1115" y="808"/>
                    <a:pt x="1116" y="803"/>
                  </a:cubicBezTo>
                  <a:cubicBezTo>
                    <a:pt x="1110" y="800"/>
                    <a:pt x="1110" y="805"/>
                    <a:pt x="1102" y="808"/>
                  </a:cubicBezTo>
                  <a:cubicBezTo>
                    <a:pt x="1099" y="802"/>
                    <a:pt x="1104" y="795"/>
                    <a:pt x="1098" y="792"/>
                  </a:cubicBezTo>
                  <a:cubicBezTo>
                    <a:pt x="1094" y="789"/>
                    <a:pt x="1084" y="788"/>
                    <a:pt x="1084" y="788"/>
                  </a:cubicBezTo>
                  <a:cubicBezTo>
                    <a:pt x="1077" y="780"/>
                    <a:pt x="1076" y="783"/>
                    <a:pt x="1067" y="786"/>
                  </a:cubicBezTo>
                  <a:cubicBezTo>
                    <a:pt x="1064" y="788"/>
                    <a:pt x="1057" y="789"/>
                    <a:pt x="1057" y="789"/>
                  </a:cubicBezTo>
                  <a:cubicBezTo>
                    <a:pt x="1054" y="789"/>
                    <a:pt x="1051" y="789"/>
                    <a:pt x="1048" y="788"/>
                  </a:cubicBezTo>
                  <a:cubicBezTo>
                    <a:pt x="1046" y="786"/>
                    <a:pt x="1045" y="778"/>
                    <a:pt x="1045" y="778"/>
                  </a:cubicBezTo>
                  <a:cubicBezTo>
                    <a:pt x="1046" y="778"/>
                    <a:pt x="1048" y="777"/>
                    <a:pt x="1050" y="775"/>
                  </a:cubicBezTo>
                  <a:cubicBezTo>
                    <a:pt x="1060" y="772"/>
                    <a:pt x="1067" y="778"/>
                    <a:pt x="1060" y="763"/>
                  </a:cubicBezTo>
                  <a:cubicBezTo>
                    <a:pt x="1059" y="763"/>
                    <a:pt x="1057" y="761"/>
                    <a:pt x="1056" y="761"/>
                  </a:cubicBezTo>
                  <a:cubicBezTo>
                    <a:pt x="1053" y="761"/>
                    <a:pt x="1048" y="761"/>
                    <a:pt x="1046" y="763"/>
                  </a:cubicBezTo>
                  <a:cubicBezTo>
                    <a:pt x="1046" y="764"/>
                    <a:pt x="1045" y="766"/>
                    <a:pt x="1043" y="767"/>
                  </a:cubicBezTo>
                  <a:cubicBezTo>
                    <a:pt x="1036" y="775"/>
                    <a:pt x="1025" y="777"/>
                    <a:pt x="1016" y="780"/>
                  </a:cubicBezTo>
                  <a:cubicBezTo>
                    <a:pt x="1011" y="780"/>
                    <a:pt x="1006" y="778"/>
                    <a:pt x="1003" y="777"/>
                  </a:cubicBezTo>
                  <a:cubicBezTo>
                    <a:pt x="1002" y="777"/>
                    <a:pt x="997" y="775"/>
                    <a:pt x="997" y="775"/>
                  </a:cubicBezTo>
                  <a:cubicBezTo>
                    <a:pt x="988" y="763"/>
                    <a:pt x="986" y="761"/>
                    <a:pt x="971" y="758"/>
                  </a:cubicBezTo>
                  <a:cubicBezTo>
                    <a:pt x="971" y="753"/>
                    <a:pt x="974" y="747"/>
                    <a:pt x="971" y="742"/>
                  </a:cubicBezTo>
                  <a:cubicBezTo>
                    <a:pt x="969" y="739"/>
                    <a:pt x="960" y="736"/>
                    <a:pt x="957" y="734"/>
                  </a:cubicBezTo>
                  <a:cubicBezTo>
                    <a:pt x="954" y="733"/>
                    <a:pt x="947" y="731"/>
                    <a:pt x="947" y="731"/>
                  </a:cubicBezTo>
                  <a:cubicBezTo>
                    <a:pt x="941" y="725"/>
                    <a:pt x="935" y="722"/>
                    <a:pt x="929" y="716"/>
                  </a:cubicBezTo>
                  <a:cubicBezTo>
                    <a:pt x="930" y="706"/>
                    <a:pt x="932" y="700"/>
                    <a:pt x="941" y="697"/>
                  </a:cubicBezTo>
                  <a:cubicBezTo>
                    <a:pt x="955" y="698"/>
                    <a:pt x="968" y="702"/>
                    <a:pt x="980" y="705"/>
                  </a:cubicBezTo>
                  <a:cubicBezTo>
                    <a:pt x="986" y="711"/>
                    <a:pt x="988" y="716"/>
                    <a:pt x="995" y="720"/>
                  </a:cubicBezTo>
                  <a:cubicBezTo>
                    <a:pt x="1005" y="734"/>
                    <a:pt x="1012" y="736"/>
                    <a:pt x="1025" y="744"/>
                  </a:cubicBezTo>
                  <a:cubicBezTo>
                    <a:pt x="1033" y="742"/>
                    <a:pt x="1045" y="747"/>
                    <a:pt x="1051" y="741"/>
                  </a:cubicBezTo>
                  <a:cubicBezTo>
                    <a:pt x="1060" y="733"/>
                    <a:pt x="1048" y="738"/>
                    <a:pt x="1059" y="734"/>
                  </a:cubicBezTo>
                  <a:cubicBezTo>
                    <a:pt x="1064" y="738"/>
                    <a:pt x="1068" y="739"/>
                    <a:pt x="1073" y="742"/>
                  </a:cubicBezTo>
                  <a:cubicBezTo>
                    <a:pt x="1079" y="752"/>
                    <a:pt x="1093" y="750"/>
                    <a:pt x="1104" y="753"/>
                  </a:cubicBezTo>
                  <a:cubicBezTo>
                    <a:pt x="1121" y="764"/>
                    <a:pt x="1110" y="759"/>
                    <a:pt x="1141" y="761"/>
                  </a:cubicBezTo>
                  <a:cubicBezTo>
                    <a:pt x="1152" y="763"/>
                    <a:pt x="1156" y="766"/>
                    <a:pt x="1163" y="775"/>
                  </a:cubicBezTo>
                  <a:cubicBezTo>
                    <a:pt x="1159" y="788"/>
                    <a:pt x="1167" y="781"/>
                    <a:pt x="1173" y="777"/>
                  </a:cubicBezTo>
                  <a:cubicBezTo>
                    <a:pt x="1175" y="770"/>
                    <a:pt x="1178" y="770"/>
                    <a:pt x="1181" y="764"/>
                  </a:cubicBezTo>
                  <a:cubicBezTo>
                    <a:pt x="1190" y="767"/>
                    <a:pt x="1189" y="772"/>
                    <a:pt x="1187" y="783"/>
                  </a:cubicBezTo>
                  <a:cubicBezTo>
                    <a:pt x="1195" y="789"/>
                    <a:pt x="1206" y="786"/>
                    <a:pt x="1215" y="789"/>
                  </a:cubicBezTo>
                  <a:cubicBezTo>
                    <a:pt x="1221" y="791"/>
                    <a:pt x="1226" y="797"/>
                    <a:pt x="1234" y="800"/>
                  </a:cubicBezTo>
                  <a:cubicBezTo>
                    <a:pt x="1245" y="803"/>
                    <a:pt x="1255" y="808"/>
                    <a:pt x="1265" y="816"/>
                  </a:cubicBezTo>
                  <a:cubicBezTo>
                    <a:pt x="1268" y="827"/>
                    <a:pt x="1272" y="831"/>
                    <a:pt x="1282" y="834"/>
                  </a:cubicBezTo>
                  <a:cubicBezTo>
                    <a:pt x="1286" y="842"/>
                    <a:pt x="1288" y="847"/>
                    <a:pt x="1296" y="852"/>
                  </a:cubicBezTo>
                  <a:cubicBezTo>
                    <a:pt x="1308" y="849"/>
                    <a:pt x="1302" y="850"/>
                    <a:pt x="1314" y="847"/>
                  </a:cubicBezTo>
                  <a:cubicBezTo>
                    <a:pt x="1316" y="845"/>
                    <a:pt x="1319" y="845"/>
                    <a:pt x="1319" y="845"/>
                  </a:cubicBezTo>
                  <a:cubicBezTo>
                    <a:pt x="1328" y="852"/>
                    <a:pt x="1322" y="842"/>
                    <a:pt x="1319" y="839"/>
                  </a:cubicBezTo>
                  <a:cubicBezTo>
                    <a:pt x="1316" y="844"/>
                    <a:pt x="1311" y="847"/>
                    <a:pt x="1310" y="853"/>
                  </a:cubicBezTo>
                  <a:cubicBezTo>
                    <a:pt x="1310" y="856"/>
                    <a:pt x="1307" y="863"/>
                    <a:pt x="1307" y="863"/>
                  </a:cubicBezTo>
                  <a:cubicBezTo>
                    <a:pt x="1308" y="869"/>
                    <a:pt x="1310" y="880"/>
                    <a:pt x="1319" y="880"/>
                  </a:cubicBezTo>
                  <a:lnTo>
                    <a:pt x="1320" y="916"/>
                  </a:lnTo>
                  <a:lnTo>
                    <a:pt x="1348" y="1005"/>
                  </a:lnTo>
                  <a:lnTo>
                    <a:pt x="1373" y="1033"/>
                  </a:lnTo>
                  <a:lnTo>
                    <a:pt x="1416" y="994"/>
                  </a:lnTo>
                  <a:lnTo>
                    <a:pt x="1413" y="967"/>
                  </a:lnTo>
                  <a:lnTo>
                    <a:pt x="1424" y="959"/>
                  </a:lnTo>
                  <a:lnTo>
                    <a:pt x="1423" y="925"/>
                  </a:lnTo>
                  <a:lnTo>
                    <a:pt x="1452" y="916"/>
                  </a:lnTo>
                  <a:lnTo>
                    <a:pt x="1520" y="855"/>
                  </a:lnTo>
                  <a:lnTo>
                    <a:pt x="1533" y="839"/>
                  </a:lnTo>
                  <a:lnTo>
                    <a:pt x="1588" y="824"/>
                  </a:lnTo>
                  <a:lnTo>
                    <a:pt x="1608" y="847"/>
                  </a:lnTo>
                  <a:lnTo>
                    <a:pt x="1602" y="858"/>
                  </a:lnTo>
                  <a:lnTo>
                    <a:pt x="1619" y="875"/>
                  </a:lnTo>
                  <a:lnTo>
                    <a:pt x="1624" y="899"/>
                  </a:lnTo>
                  <a:lnTo>
                    <a:pt x="1641" y="906"/>
                  </a:lnTo>
                  <a:lnTo>
                    <a:pt x="1677" y="892"/>
                  </a:lnTo>
                  <a:lnTo>
                    <a:pt x="1675" y="975"/>
                  </a:lnTo>
                  <a:lnTo>
                    <a:pt x="1684" y="956"/>
                  </a:lnTo>
                  <a:lnTo>
                    <a:pt x="1707" y="1000"/>
                  </a:lnTo>
                  <a:lnTo>
                    <a:pt x="1704" y="1030"/>
                  </a:lnTo>
                  <a:lnTo>
                    <a:pt x="1718" y="1013"/>
                  </a:lnTo>
                  <a:lnTo>
                    <a:pt x="1721" y="997"/>
                  </a:lnTo>
                  <a:lnTo>
                    <a:pt x="1738" y="972"/>
                  </a:lnTo>
                  <a:lnTo>
                    <a:pt x="1728" y="958"/>
                  </a:lnTo>
                  <a:lnTo>
                    <a:pt x="1737" y="942"/>
                  </a:lnTo>
                  <a:lnTo>
                    <a:pt x="1725" y="913"/>
                  </a:lnTo>
                  <a:lnTo>
                    <a:pt x="1732" y="889"/>
                  </a:lnTo>
                  <a:lnTo>
                    <a:pt x="1715" y="895"/>
                  </a:lnTo>
                  <a:lnTo>
                    <a:pt x="1707" y="874"/>
                  </a:lnTo>
                  <a:lnTo>
                    <a:pt x="1701" y="844"/>
                  </a:lnTo>
                  <a:lnTo>
                    <a:pt x="1714" y="816"/>
                  </a:lnTo>
                  <a:lnTo>
                    <a:pt x="1728" y="834"/>
                  </a:lnTo>
                  <a:lnTo>
                    <a:pt x="1721" y="880"/>
                  </a:lnTo>
                  <a:lnTo>
                    <a:pt x="1738" y="849"/>
                  </a:lnTo>
                  <a:lnTo>
                    <a:pt x="1732" y="824"/>
                  </a:lnTo>
                  <a:lnTo>
                    <a:pt x="1752" y="808"/>
                  </a:lnTo>
                  <a:lnTo>
                    <a:pt x="1752" y="797"/>
                  </a:lnTo>
                  <a:lnTo>
                    <a:pt x="1759" y="800"/>
                  </a:lnTo>
                  <a:lnTo>
                    <a:pt x="1796" y="756"/>
                  </a:lnTo>
                  <a:lnTo>
                    <a:pt x="1805" y="684"/>
                  </a:lnTo>
                  <a:lnTo>
                    <a:pt x="1810" y="655"/>
                  </a:lnTo>
                  <a:lnTo>
                    <a:pt x="1794" y="664"/>
                  </a:lnTo>
                  <a:lnTo>
                    <a:pt x="1788" y="655"/>
                  </a:lnTo>
                  <a:lnTo>
                    <a:pt x="1800" y="638"/>
                  </a:lnTo>
                  <a:lnTo>
                    <a:pt x="1776" y="592"/>
                  </a:lnTo>
                  <a:lnTo>
                    <a:pt x="1763" y="580"/>
                  </a:lnTo>
                  <a:lnTo>
                    <a:pt x="1783" y="544"/>
                  </a:lnTo>
                  <a:lnTo>
                    <a:pt x="1762" y="539"/>
                  </a:lnTo>
                  <a:lnTo>
                    <a:pt x="1743" y="531"/>
                  </a:lnTo>
                  <a:lnTo>
                    <a:pt x="1751" y="503"/>
                  </a:lnTo>
                  <a:lnTo>
                    <a:pt x="1763" y="487"/>
                  </a:lnTo>
                  <a:lnTo>
                    <a:pt x="1766" y="519"/>
                  </a:lnTo>
                  <a:lnTo>
                    <a:pt x="1788" y="498"/>
                  </a:lnTo>
                  <a:lnTo>
                    <a:pt x="1805" y="497"/>
                  </a:lnTo>
                  <a:lnTo>
                    <a:pt x="1797" y="519"/>
                  </a:lnTo>
                  <a:lnTo>
                    <a:pt x="1824" y="528"/>
                  </a:lnTo>
                  <a:lnTo>
                    <a:pt x="1816" y="545"/>
                  </a:lnTo>
                  <a:lnTo>
                    <a:pt x="1830" y="559"/>
                  </a:lnTo>
                  <a:lnTo>
                    <a:pt x="1830" y="588"/>
                  </a:lnTo>
                  <a:lnTo>
                    <a:pt x="1861" y="559"/>
                  </a:lnTo>
                  <a:lnTo>
                    <a:pt x="1850" y="531"/>
                  </a:lnTo>
                  <a:lnTo>
                    <a:pt x="1821" y="489"/>
                  </a:lnTo>
                  <a:lnTo>
                    <a:pt x="1830" y="473"/>
                  </a:lnTo>
                  <a:lnTo>
                    <a:pt x="1824" y="448"/>
                  </a:lnTo>
                  <a:lnTo>
                    <a:pt x="1844" y="427"/>
                  </a:lnTo>
                  <a:lnTo>
                    <a:pt x="1868" y="416"/>
                  </a:lnTo>
                  <a:lnTo>
                    <a:pt x="1867" y="367"/>
                  </a:lnTo>
                  <a:lnTo>
                    <a:pt x="1865" y="333"/>
                  </a:lnTo>
                  <a:lnTo>
                    <a:pt x="1858" y="302"/>
                  </a:lnTo>
                  <a:lnTo>
                    <a:pt x="1830" y="248"/>
                  </a:lnTo>
                  <a:lnTo>
                    <a:pt x="1825" y="275"/>
                  </a:lnTo>
                  <a:lnTo>
                    <a:pt x="1807" y="258"/>
                  </a:lnTo>
                  <a:lnTo>
                    <a:pt x="1790" y="266"/>
                  </a:lnTo>
                  <a:lnTo>
                    <a:pt x="1805" y="226"/>
                  </a:lnTo>
                  <a:lnTo>
                    <a:pt x="1821" y="192"/>
                  </a:lnTo>
                  <a:lnTo>
                    <a:pt x="1850" y="176"/>
                  </a:lnTo>
                  <a:lnTo>
                    <a:pt x="1853" y="161"/>
                  </a:lnTo>
                  <a:lnTo>
                    <a:pt x="1873" y="155"/>
                  </a:lnTo>
                  <a:lnTo>
                    <a:pt x="1873" y="170"/>
                  </a:lnTo>
                  <a:lnTo>
                    <a:pt x="1896" y="145"/>
                  </a:lnTo>
                  <a:lnTo>
                    <a:pt x="1882" y="139"/>
                  </a:lnTo>
                  <a:lnTo>
                    <a:pt x="1882" y="120"/>
                  </a:lnTo>
                  <a:lnTo>
                    <a:pt x="1899" y="108"/>
                  </a:lnTo>
                  <a:lnTo>
                    <a:pt x="1906" y="122"/>
                  </a:lnTo>
                  <a:lnTo>
                    <a:pt x="1929" y="100"/>
                  </a:lnTo>
                  <a:lnTo>
                    <a:pt x="1926" y="120"/>
                  </a:lnTo>
                  <a:lnTo>
                    <a:pt x="1927" y="136"/>
                  </a:lnTo>
                  <a:lnTo>
                    <a:pt x="1926" y="158"/>
                  </a:lnTo>
                  <a:lnTo>
                    <a:pt x="1918" y="175"/>
                  </a:lnTo>
                  <a:lnTo>
                    <a:pt x="1932" y="197"/>
                  </a:lnTo>
                  <a:lnTo>
                    <a:pt x="1938" y="212"/>
                  </a:lnTo>
                  <a:lnTo>
                    <a:pt x="1947" y="209"/>
                  </a:lnTo>
                  <a:lnTo>
                    <a:pt x="1992" y="256"/>
                  </a:lnTo>
                  <a:lnTo>
                    <a:pt x="2002" y="233"/>
                  </a:lnTo>
                  <a:lnTo>
                    <a:pt x="2014" y="216"/>
                  </a:lnTo>
                  <a:lnTo>
                    <a:pt x="1994" y="205"/>
                  </a:lnTo>
                  <a:lnTo>
                    <a:pt x="1999" y="184"/>
                  </a:lnTo>
                  <a:lnTo>
                    <a:pt x="1999" y="172"/>
                  </a:lnTo>
                  <a:lnTo>
                    <a:pt x="1978" y="150"/>
                  </a:lnTo>
                  <a:lnTo>
                    <a:pt x="1960" y="147"/>
                  </a:lnTo>
                  <a:lnTo>
                    <a:pt x="1943" y="123"/>
                  </a:lnTo>
                  <a:lnTo>
                    <a:pt x="1966" y="119"/>
                  </a:lnTo>
                  <a:lnTo>
                    <a:pt x="1977" y="100"/>
                  </a:lnTo>
                  <a:lnTo>
                    <a:pt x="1991" y="106"/>
                  </a:lnTo>
                  <a:lnTo>
                    <a:pt x="2005" y="98"/>
                  </a:lnTo>
                  <a:lnTo>
                    <a:pt x="1990" y="80"/>
                  </a:lnTo>
                  <a:lnTo>
                    <a:pt x="2002" y="69"/>
                  </a:lnTo>
                  <a:lnTo>
                    <a:pt x="2021" y="68"/>
                  </a:lnTo>
                  <a:lnTo>
                    <a:pt x="2000" y="53"/>
                  </a:lnTo>
                  <a:lnTo>
                    <a:pt x="1975" y="51"/>
                  </a:lnTo>
                  <a:lnTo>
                    <a:pt x="1990" y="32"/>
                  </a:lnTo>
                  <a:lnTo>
                    <a:pt x="1989" y="11"/>
                  </a:lnTo>
                  <a:lnTo>
                    <a:pt x="2005" y="27"/>
                  </a:lnTo>
                  <a:lnTo>
                    <a:pt x="2015" y="18"/>
                  </a:lnTo>
                  <a:lnTo>
                    <a:pt x="2024" y="21"/>
                  </a:lnTo>
                  <a:lnTo>
                    <a:pt x="2038" y="36"/>
                  </a:lnTo>
                  <a:lnTo>
                    <a:pt x="2060" y="33"/>
                  </a:lnTo>
                  <a:lnTo>
                    <a:pt x="2042" y="15"/>
                  </a:lnTo>
                  <a:lnTo>
                    <a:pt x="2038" y="0"/>
                  </a:lnTo>
                  <a:lnTo>
                    <a:pt x="2006" y="5"/>
                  </a:lnTo>
                  <a:lnTo>
                    <a:pt x="1994" y="0"/>
                  </a:lnTo>
                  <a:lnTo>
                    <a:pt x="1955" y="11"/>
                  </a:lnTo>
                  <a:lnTo>
                    <a:pt x="1913" y="18"/>
                  </a:lnTo>
                  <a:lnTo>
                    <a:pt x="1886" y="30"/>
                  </a:lnTo>
                  <a:lnTo>
                    <a:pt x="1885" y="47"/>
                  </a:lnTo>
                  <a:lnTo>
                    <a:pt x="1864" y="50"/>
                  </a:lnTo>
                  <a:cubicBezTo>
                    <a:pt x="1858" y="55"/>
                    <a:pt x="1854" y="75"/>
                    <a:pt x="1847" y="77"/>
                  </a:cubicBezTo>
                  <a:cubicBezTo>
                    <a:pt x="1839" y="82"/>
                    <a:pt x="1830" y="65"/>
                    <a:pt x="1820" y="63"/>
                  </a:cubicBezTo>
                  <a:lnTo>
                    <a:pt x="1786" y="66"/>
                  </a:lnTo>
                  <a:lnTo>
                    <a:pt x="1732" y="56"/>
                  </a:lnTo>
                  <a:lnTo>
                    <a:pt x="1709" y="62"/>
                  </a:lnTo>
                  <a:lnTo>
                    <a:pt x="1678" y="56"/>
                  </a:lnTo>
                  <a:lnTo>
                    <a:pt x="1666" y="47"/>
                  </a:lnTo>
                  <a:lnTo>
                    <a:pt x="1643" y="50"/>
                  </a:lnTo>
                  <a:cubicBezTo>
                    <a:pt x="1635" y="52"/>
                    <a:pt x="1626" y="57"/>
                    <a:pt x="1618" y="60"/>
                  </a:cubicBezTo>
                  <a:cubicBezTo>
                    <a:pt x="1610" y="63"/>
                    <a:pt x="1603" y="67"/>
                    <a:pt x="1597" y="71"/>
                  </a:cubicBezTo>
                  <a:cubicBezTo>
                    <a:pt x="1591" y="75"/>
                    <a:pt x="1587" y="84"/>
                    <a:pt x="1583" y="83"/>
                  </a:cubicBezTo>
                  <a:cubicBezTo>
                    <a:pt x="1571" y="90"/>
                    <a:pt x="1576" y="67"/>
                    <a:pt x="1571" y="65"/>
                  </a:cubicBezTo>
                  <a:lnTo>
                    <a:pt x="1553" y="69"/>
                  </a:lnTo>
                  <a:cubicBezTo>
                    <a:pt x="1544" y="66"/>
                    <a:pt x="1531" y="50"/>
                    <a:pt x="1517" y="47"/>
                  </a:cubicBezTo>
                  <a:cubicBezTo>
                    <a:pt x="1503" y="46"/>
                    <a:pt x="1479" y="45"/>
                    <a:pt x="1468" y="48"/>
                  </a:cubicBezTo>
                  <a:cubicBezTo>
                    <a:pt x="1457" y="51"/>
                    <a:pt x="1461" y="63"/>
                    <a:pt x="1451" y="63"/>
                  </a:cubicBezTo>
                  <a:cubicBezTo>
                    <a:pt x="1439" y="66"/>
                    <a:pt x="1419" y="48"/>
                    <a:pt x="1408" y="47"/>
                  </a:cubicBezTo>
                  <a:cubicBezTo>
                    <a:pt x="1397" y="46"/>
                    <a:pt x="1390" y="59"/>
                    <a:pt x="1382" y="59"/>
                  </a:cubicBezTo>
                  <a:cubicBezTo>
                    <a:pt x="1374" y="59"/>
                    <a:pt x="1362" y="52"/>
                    <a:pt x="1357" y="47"/>
                  </a:cubicBezTo>
                  <a:cubicBezTo>
                    <a:pt x="1352" y="42"/>
                    <a:pt x="1356" y="36"/>
                    <a:pt x="1349" y="30"/>
                  </a:cubicBezTo>
                  <a:cubicBezTo>
                    <a:pt x="1333" y="26"/>
                    <a:pt x="1330" y="13"/>
                    <a:pt x="1318" y="11"/>
                  </a:cubicBezTo>
                  <a:cubicBezTo>
                    <a:pt x="1306" y="9"/>
                    <a:pt x="1287" y="20"/>
                    <a:pt x="1277" y="20"/>
                  </a:cubicBezTo>
                  <a:cubicBezTo>
                    <a:pt x="1267" y="20"/>
                    <a:pt x="1268" y="10"/>
                    <a:pt x="1259" y="9"/>
                  </a:cubicBezTo>
                  <a:lnTo>
                    <a:pt x="1222" y="14"/>
                  </a:lnTo>
                  <a:lnTo>
                    <a:pt x="1210" y="32"/>
                  </a:lnTo>
                  <a:cubicBezTo>
                    <a:pt x="1203" y="35"/>
                    <a:pt x="1187" y="28"/>
                    <a:pt x="1178" y="29"/>
                  </a:cubicBezTo>
                  <a:cubicBezTo>
                    <a:pt x="1169" y="30"/>
                    <a:pt x="1164" y="36"/>
                    <a:pt x="1154" y="39"/>
                  </a:cubicBezTo>
                  <a:cubicBezTo>
                    <a:pt x="1144" y="42"/>
                    <a:pt x="1124" y="44"/>
                    <a:pt x="1120" y="48"/>
                  </a:cubicBezTo>
                  <a:cubicBezTo>
                    <a:pt x="1109" y="57"/>
                    <a:pt x="1132" y="61"/>
                    <a:pt x="1132" y="65"/>
                  </a:cubicBezTo>
                  <a:cubicBezTo>
                    <a:pt x="1132" y="69"/>
                    <a:pt x="1126" y="70"/>
                    <a:pt x="1118" y="72"/>
                  </a:cubicBezTo>
                  <a:cubicBezTo>
                    <a:pt x="1110" y="74"/>
                    <a:pt x="1084" y="72"/>
                    <a:pt x="1085" y="77"/>
                  </a:cubicBezTo>
                  <a:cubicBezTo>
                    <a:pt x="1085" y="86"/>
                    <a:pt x="1126" y="103"/>
                    <a:pt x="1127" y="105"/>
                  </a:cubicBezTo>
                  <a:lnTo>
                    <a:pt x="1090" y="90"/>
                  </a:lnTo>
                  <a:lnTo>
                    <a:pt x="1072" y="95"/>
                  </a:lnTo>
                  <a:cubicBezTo>
                    <a:pt x="1063" y="93"/>
                    <a:pt x="1039" y="65"/>
                    <a:pt x="1033" y="80"/>
                  </a:cubicBezTo>
                  <a:cubicBezTo>
                    <a:pt x="1027" y="95"/>
                    <a:pt x="1077" y="132"/>
                    <a:pt x="1084" y="147"/>
                  </a:cubicBezTo>
                  <a:lnTo>
                    <a:pt x="1075" y="171"/>
                  </a:lnTo>
                  <a:lnTo>
                    <a:pt x="1040" y="170"/>
                  </a:lnTo>
                  <a:cubicBezTo>
                    <a:pt x="1040" y="170"/>
                    <a:pt x="1061" y="164"/>
                    <a:pt x="1060" y="155"/>
                  </a:cubicBezTo>
                  <a:cubicBezTo>
                    <a:pt x="1059" y="146"/>
                    <a:pt x="1043" y="127"/>
                    <a:pt x="1031" y="113"/>
                  </a:cubicBezTo>
                  <a:cubicBezTo>
                    <a:pt x="1025" y="101"/>
                    <a:pt x="1030" y="84"/>
                    <a:pt x="1024" y="81"/>
                  </a:cubicBezTo>
                  <a:cubicBezTo>
                    <a:pt x="1018" y="78"/>
                    <a:pt x="997" y="65"/>
                    <a:pt x="989" y="71"/>
                  </a:cubicBezTo>
                  <a:cubicBezTo>
                    <a:pt x="968" y="74"/>
                    <a:pt x="970" y="107"/>
                    <a:pt x="974" y="116"/>
                  </a:cubicBezTo>
                  <a:cubicBezTo>
                    <a:pt x="978" y="125"/>
                    <a:pt x="1009" y="122"/>
                    <a:pt x="1012" y="125"/>
                  </a:cubicBezTo>
                  <a:cubicBezTo>
                    <a:pt x="1028" y="153"/>
                    <a:pt x="1005" y="143"/>
                    <a:pt x="989" y="134"/>
                  </a:cubicBezTo>
                  <a:cubicBezTo>
                    <a:pt x="973" y="125"/>
                    <a:pt x="968" y="128"/>
                    <a:pt x="958" y="128"/>
                  </a:cubicBezTo>
                  <a:cubicBezTo>
                    <a:pt x="948" y="128"/>
                    <a:pt x="931" y="133"/>
                    <a:pt x="926" y="137"/>
                  </a:cubicBezTo>
                  <a:cubicBezTo>
                    <a:pt x="921" y="141"/>
                    <a:pt x="939" y="157"/>
                    <a:pt x="926" y="152"/>
                  </a:cubicBezTo>
                  <a:cubicBezTo>
                    <a:pt x="913" y="147"/>
                    <a:pt x="899" y="149"/>
                    <a:pt x="886" y="147"/>
                  </a:cubicBezTo>
                  <a:cubicBezTo>
                    <a:pt x="873" y="145"/>
                    <a:pt x="863" y="136"/>
                    <a:pt x="847" y="140"/>
                  </a:cubicBezTo>
                  <a:cubicBezTo>
                    <a:pt x="825" y="147"/>
                    <a:pt x="794" y="185"/>
                    <a:pt x="787" y="171"/>
                  </a:cubicBezTo>
                  <a:cubicBezTo>
                    <a:pt x="780" y="157"/>
                    <a:pt x="800" y="155"/>
                    <a:pt x="800" y="150"/>
                  </a:cubicBezTo>
                  <a:cubicBezTo>
                    <a:pt x="800" y="145"/>
                    <a:pt x="796" y="138"/>
                    <a:pt x="790" y="138"/>
                  </a:cubicBezTo>
                  <a:cubicBezTo>
                    <a:pt x="784" y="138"/>
                    <a:pt x="764" y="144"/>
                    <a:pt x="763" y="152"/>
                  </a:cubicBezTo>
                  <a:cubicBezTo>
                    <a:pt x="761" y="163"/>
                    <a:pt x="783" y="181"/>
                    <a:pt x="782" y="186"/>
                  </a:cubicBezTo>
                  <a:cubicBezTo>
                    <a:pt x="781" y="191"/>
                    <a:pt x="765" y="180"/>
                    <a:pt x="758" y="183"/>
                  </a:cubicBezTo>
                  <a:cubicBezTo>
                    <a:pt x="751" y="186"/>
                    <a:pt x="746" y="207"/>
                    <a:pt x="742" y="203"/>
                  </a:cubicBezTo>
                  <a:lnTo>
                    <a:pt x="728" y="189"/>
                  </a:lnTo>
                  <a:lnTo>
                    <a:pt x="746" y="170"/>
                  </a:lnTo>
                  <a:lnTo>
                    <a:pt x="733" y="158"/>
                  </a:lnTo>
                  <a:cubicBezTo>
                    <a:pt x="727" y="155"/>
                    <a:pt x="718" y="150"/>
                    <a:pt x="712" y="149"/>
                  </a:cubicBezTo>
                  <a:cubicBezTo>
                    <a:pt x="706" y="148"/>
                    <a:pt x="701" y="154"/>
                    <a:pt x="698" y="152"/>
                  </a:cubicBezTo>
                  <a:cubicBezTo>
                    <a:pt x="695" y="150"/>
                    <a:pt x="698" y="139"/>
                    <a:pt x="695" y="138"/>
                  </a:cubicBezTo>
                  <a:cubicBezTo>
                    <a:pt x="692" y="137"/>
                    <a:pt x="685" y="146"/>
                    <a:pt x="680" y="146"/>
                  </a:cubicBezTo>
                  <a:cubicBezTo>
                    <a:pt x="675" y="146"/>
                    <a:pt x="677" y="142"/>
                    <a:pt x="667" y="140"/>
                  </a:cubicBezTo>
                  <a:cubicBezTo>
                    <a:pt x="657" y="138"/>
                    <a:pt x="632" y="139"/>
                    <a:pt x="622" y="135"/>
                  </a:cubicBezTo>
                  <a:cubicBezTo>
                    <a:pt x="612" y="131"/>
                    <a:pt x="632" y="117"/>
                    <a:pt x="608" y="113"/>
                  </a:cubicBezTo>
                  <a:cubicBezTo>
                    <a:pt x="584" y="109"/>
                    <a:pt x="590" y="119"/>
                    <a:pt x="583" y="119"/>
                  </a:cubicBezTo>
                  <a:lnTo>
                    <a:pt x="568" y="114"/>
                  </a:lnTo>
                  <a:cubicBezTo>
                    <a:pt x="555" y="116"/>
                    <a:pt x="521" y="125"/>
                    <a:pt x="505" y="131"/>
                  </a:cubicBezTo>
                  <a:cubicBezTo>
                    <a:pt x="482" y="140"/>
                    <a:pt x="485" y="140"/>
                    <a:pt x="472" y="152"/>
                  </a:cubicBezTo>
                  <a:cubicBezTo>
                    <a:pt x="459" y="164"/>
                    <a:pt x="443" y="192"/>
                    <a:pt x="428" y="204"/>
                  </a:cubicBezTo>
                  <a:cubicBezTo>
                    <a:pt x="410" y="223"/>
                    <a:pt x="393" y="217"/>
                    <a:pt x="382" y="224"/>
                  </a:cubicBezTo>
                  <a:lnTo>
                    <a:pt x="364" y="248"/>
                  </a:lnTo>
                  <a:lnTo>
                    <a:pt x="368" y="290"/>
                  </a:lnTo>
                  <a:lnTo>
                    <a:pt x="389" y="306"/>
                  </a:lnTo>
                  <a:lnTo>
                    <a:pt x="436" y="290"/>
                  </a:lnTo>
                  <a:cubicBezTo>
                    <a:pt x="447" y="296"/>
                    <a:pt x="448" y="335"/>
                    <a:pt x="457" y="341"/>
                  </a:cubicBezTo>
                  <a:cubicBezTo>
                    <a:pt x="468" y="348"/>
                    <a:pt x="486" y="330"/>
                    <a:pt x="491" y="324"/>
                  </a:cubicBezTo>
                  <a:lnTo>
                    <a:pt x="496" y="300"/>
                  </a:lnTo>
                  <a:lnTo>
                    <a:pt x="514" y="281"/>
                  </a:lnTo>
                  <a:cubicBezTo>
                    <a:pt x="515" y="270"/>
                    <a:pt x="499" y="245"/>
                    <a:pt x="502" y="234"/>
                  </a:cubicBezTo>
                  <a:cubicBezTo>
                    <a:pt x="505" y="225"/>
                    <a:pt x="526" y="220"/>
                    <a:pt x="535" y="213"/>
                  </a:cubicBezTo>
                  <a:cubicBezTo>
                    <a:pt x="544" y="206"/>
                    <a:pt x="546" y="192"/>
                    <a:pt x="554" y="191"/>
                  </a:cubicBezTo>
                  <a:cubicBezTo>
                    <a:pt x="567" y="190"/>
                    <a:pt x="580" y="200"/>
                    <a:pt x="581" y="204"/>
                  </a:cubicBezTo>
                  <a:cubicBezTo>
                    <a:pt x="581" y="208"/>
                    <a:pt x="560" y="200"/>
                    <a:pt x="557" y="215"/>
                  </a:cubicBezTo>
                  <a:cubicBezTo>
                    <a:pt x="554" y="230"/>
                    <a:pt x="535" y="233"/>
                    <a:pt x="533" y="242"/>
                  </a:cubicBezTo>
                  <a:lnTo>
                    <a:pt x="548" y="267"/>
                  </a:lnTo>
                  <a:lnTo>
                    <a:pt x="571" y="276"/>
                  </a:lnTo>
                  <a:lnTo>
                    <a:pt x="598" y="264"/>
                  </a:lnTo>
                  <a:lnTo>
                    <a:pt x="625" y="261"/>
                  </a:lnTo>
                  <a:cubicBezTo>
                    <a:pt x="632" y="263"/>
                    <a:pt x="645" y="271"/>
                    <a:pt x="638" y="276"/>
                  </a:cubicBezTo>
                  <a:cubicBezTo>
                    <a:pt x="631" y="281"/>
                    <a:pt x="593" y="287"/>
                    <a:pt x="584" y="293"/>
                  </a:cubicBezTo>
                  <a:cubicBezTo>
                    <a:pt x="575" y="299"/>
                    <a:pt x="587" y="309"/>
                    <a:pt x="581" y="311"/>
                  </a:cubicBezTo>
                  <a:cubicBezTo>
                    <a:pt x="567" y="319"/>
                    <a:pt x="556" y="301"/>
                    <a:pt x="550" y="303"/>
                  </a:cubicBezTo>
                  <a:lnTo>
                    <a:pt x="547" y="323"/>
                  </a:lnTo>
                  <a:lnTo>
                    <a:pt x="536" y="350"/>
                  </a:lnTo>
                  <a:lnTo>
                    <a:pt x="512" y="351"/>
                  </a:lnTo>
                  <a:lnTo>
                    <a:pt x="476" y="360"/>
                  </a:lnTo>
                  <a:lnTo>
                    <a:pt x="457" y="351"/>
                  </a:lnTo>
                  <a:lnTo>
                    <a:pt x="443" y="357"/>
                  </a:lnTo>
                  <a:lnTo>
                    <a:pt x="419" y="342"/>
                  </a:lnTo>
                  <a:cubicBezTo>
                    <a:pt x="417" y="335"/>
                    <a:pt x="433" y="329"/>
                    <a:pt x="428" y="317"/>
                  </a:cubicBezTo>
                  <a:cubicBezTo>
                    <a:pt x="423" y="305"/>
                    <a:pt x="396" y="313"/>
                    <a:pt x="392" y="321"/>
                  </a:cubicBezTo>
                  <a:lnTo>
                    <a:pt x="397" y="362"/>
                  </a:lnTo>
                  <a:lnTo>
                    <a:pt x="373" y="362"/>
                  </a:lnTo>
                  <a:cubicBezTo>
                    <a:pt x="365" y="366"/>
                    <a:pt x="355" y="380"/>
                    <a:pt x="347" y="386"/>
                  </a:cubicBezTo>
                  <a:cubicBezTo>
                    <a:pt x="339" y="392"/>
                    <a:pt x="332" y="379"/>
                    <a:pt x="322" y="399"/>
                  </a:cubicBezTo>
                  <a:cubicBezTo>
                    <a:pt x="312" y="419"/>
                    <a:pt x="301" y="411"/>
                    <a:pt x="293" y="414"/>
                  </a:cubicBezTo>
                  <a:cubicBezTo>
                    <a:pt x="285" y="417"/>
                    <a:pt x="280" y="414"/>
                    <a:pt x="275" y="416"/>
                  </a:cubicBezTo>
                  <a:cubicBezTo>
                    <a:pt x="270" y="418"/>
                    <a:pt x="267" y="426"/>
                    <a:pt x="260" y="426"/>
                  </a:cubicBezTo>
                  <a:cubicBezTo>
                    <a:pt x="253" y="426"/>
                    <a:pt x="238" y="417"/>
                    <a:pt x="232" y="419"/>
                  </a:cubicBezTo>
                  <a:cubicBezTo>
                    <a:pt x="226" y="421"/>
                    <a:pt x="221" y="432"/>
                    <a:pt x="226" y="437"/>
                  </a:cubicBezTo>
                  <a:lnTo>
                    <a:pt x="263" y="449"/>
                  </a:lnTo>
                  <a:lnTo>
                    <a:pt x="272" y="474"/>
                  </a:lnTo>
                  <a:lnTo>
                    <a:pt x="262" y="503"/>
                  </a:lnTo>
                  <a:cubicBezTo>
                    <a:pt x="251" y="507"/>
                    <a:pt x="223" y="499"/>
                    <a:pt x="206" y="498"/>
                  </a:cubicBezTo>
                  <a:cubicBezTo>
                    <a:pt x="189" y="497"/>
                    <a:pt x="164" y="492"/>
                    <a:pt x="158" y="498"/>
                  </a:cubicBezTo>
                  <a:cubicBezTo>
                    <a:pt x="152" y="504"/>
                    <a:pt x="167" y="527"/>
                    <a:pt x="167" y="537"/>
                  </a:cubicBezTo>
                  <a:cubicBezTo>
                    <a:pt x="167" y="547"/>
                    <a:pt x="159" y="551"/>
                    <a:pt x="157" y="557"/>
                  </a:cubicBezTo>
                  <a:cubicBezTo>
                    <a:pt x="155" y="563"/>
                    <a:pt x="161" y="569"/>
                    <a:pt x="157" y="576"/>
                  </a:cubicBezTo>
                  <a:cubicBezTo>
                    <a:pt x="153" y="583"/>
                    <a:pt x="127" y="594"/>
                    <a:pt x="130" y="597"/>
                  </a:cubicBezTo>
                  <a:cubicBezTo>
                    <a:pt x="139" y="606"/>
                    <a:pt x="160" y="592"/>
                    <a:pt x="176" y="592"/>
                  </a:cubicBezTo>
                  <a:lnTo>
                    <a:pt x="226" y="598"/>
                  </a:lnTo>
                  <a:lnTo>
                    <a:pt x="260" y="588"/>
                  </a:lnTo>
                  <a:lnTo>
                    <a:pt x="274" y="576"/>
                  </a:lnTo>
                  <a:cubicBezTo>
                    <a:pt x="282" y="573"/>
                    <a:pt x="306" y="573"/>
                    <a:pt x="307" y="569"/>
                  </a:cubicBezTo>
                  <a:cubicBezTo>
                    <a:pt x="321" y="557"/>
                    <a:pt x="283" y="559"/>
                    <a:pt x="283" y="552"/>
                  </a:cubicBezTo>
                  <a:cubicBezTo>
                    <a:pt x="283" y="545"/>
                    <a:pt x="300" y="533"/>
                    <a:pt x="307" y="528"/>
                  </a:cubicBezTo>
                  <a:lnTo>
                    <a:pt x="325" y="522"/>
                  </a:lnTo>
                  <a:lnTo>
                    <a:pt x="320" y="503"/>
                  </a:lnTo>
                  <a:cubicBezTo>
                    <a:pt x="323" y="499"/>
                    <a:pt x="336" y="495"/>
                    <a:pt x="342" y="495"/>
                  </a:cubicBezTo>
                  <a:cubicBezTo>
                    <a:pt x="348" y="495"/>
                    <a:pt x="350" y="506"/>
                    <a:pt x="358" y="505"/>
                  </a:cubicBezTo>
                  <a:cubicBezTo>
                    <a:pt x="366" y="504"/>
                    <a:pt x="384" y="490"/>
                    <a:pt x="393" y="491"/>
                  </a:cubicBezTo>
                  <a:lnTo>
                    <a:pt x="415" y="510"/>
                  </a:lnTo>
                  <a:cubicBezTo>
                    <a:pt x="416" y="517"/>
                    <a:pt x="407" y="520"/>
                    <a:pt x="401" y="530"/>
                  </a:cubicBezTo>
                  <a:lnTo>
                    <a:pt x="381" y="573"/>
                  </a:lnTo>
                  <a:lnTo>
                    <a:pt x="406" y="576"/>
                  </a:lnTo>
                  <a:lnTo>
                    <a:pt x="412" y="561"/>
                  </a:lnTo>
                  <a:lnTo>
                    <a:pt x="404" y="543"/>
                  </a:lnTo>
                  <a:cubicBezTo>
                    <a:pt x="406" y="539"/>
                    <a:pt x="417" y="541"/>
                    <a:pt x="423" y="538"/>
                  </a:cubicBezTo>
                  <a:cubicBezTo>
                    <a:pt x="430" y="537"/>
                    <a:pt x="435" y="526"/>
                    <a:pt x="441" y="527"/>
                  </a:cubicBezTo>
                  <a:cubicBezTo>
                    <a:pt x="447" y="528"/>
                    <a:pt x="453" y="542"/>
                    <a:pt x="460" y="547"/>
                  </a:cubicBezTo>
                  <a:lnTo>
                    <a:pt x="483" y="559"/>
                  </a:lnTo>
                  <a:lnTo>
                    <a:pt x="490" y="573"/>
                  </a:lnTo>
                  <a:lnTo>
                    <a:pt x="493" y="590"/>
                  </a:lnTo>
                  <a:lnTo>
                    <a:pt x="508" y="579"/>
                  </a:lnTo>
                  <a:cubicBezTo>
                    <a:pt x="508" y="579"/>
                    <a:pt x="507" y="566"/>
                    <a:pt x="509" y="564"/>
                  </a:cubicBezTo>
                  <a:cubicBezTo>
                    <a:pt x="513" y="561"/>
                    <a:pt x="512" y="581"/>
                    <a:pt x="521" y="569"/>
                  </a:cubicBezTo>
                  <a:cubicBezTo>
                    <a:pt x="530" y="557"/>
                    <a:pt x="525" y="556"/>
                    <a:pt x="515" y="549"/>
                  </a:cubicBezTo>
                  <a:lnTo>
                    <a:pt x="468" y="523"/>
                  </a:lnTo>
                  <a:lnTo>
                    <a:pt x="441" y="508"/>
                  </a:lnTo>
                  <a:lnTo>
                    <a:pt x="455" y="480"/>
                  </a:lnTo>
                  <a:lnTo>
                    <a:pt x="464" y="498"/>
                  </a:lnTo>
                  <a:lnTo>
                    <a:pt x="487" y="512"/>
                  </a:lnTo>
                  <a:lnTo>
                    <a:pt x="517" y="527"/>
                  </a:lnTo>
                  <a:cubicBezTo>
                    <a:pt x="526" y="535"/>
                    <a:pt x="529" y="546"/>
                    <a:pt x="539" y="559"/>
                  </a:cubicBezTo>
                  <a:cubicBezTo>
                    <a:pt x="549" y="572"/>
                    <a:pt x="570" y="602"/>
                    <a:pt x="579" y="608"/>
                  </a:cubicBezTo>
                  <a:cubicBezTo>
                    <a:pt x="588" y="614"/>
                    <a:pt x="588" y="598"/>
                    <a:pt x="592" y="597"/>
                  </a:cubicBezTo>
                  <a:cubicBezTo>
                    <a:pt x="596" y="594"/>
                    <a:pt x="604" y="602"/>
                    <a:pt x="604" y="599"/>
                  </a:cubicBezTo>
                  <a:cubicBezTo>
                    <a:pt x="604" y="596"/>
                    <a:pt x="596" y="583"/>
                    <a:pt x="593" y="578"/>
                  </a:cubicBezTo>
                  <a:cubicBezTo>
                    <a:pt x="589" y="574"/>
                    <a:pt x="590" y="568"/>
                    <a:pt x="587" y="567"/>
                  </a:cubicBezTo>
                  <a:cubicBezTo>
                    <a:pt x="585" y="563"/>
                    <a:pt x="583" y="558"/>
                    <a:pt x="584" y="555"/>
                  </a:cubicBezTo>
                  <a:cubicBezTo>
                    <a:pt x="585" y="552"/>
                    <a:pt x="589" y="550"/>
                    <a:pt x="592" y="548"/>
                  </a:cubicBezTo>
                  <a:lnTo>
                    <a:pt x="601" y="542"/>
                  </a:lnTo>
                  <a:cubicBezTo>
                    <a:pt x="607" y="541"/>
                    <a:pt x="621" y="541"/>
                    <a:pt x="627" y="541"/>
                  </a:cubicBezTo>
                  <a:cubicBezTo>
                    <a:pt x="633" y="541"/>
                    <a:pt x="636" y="541"/>
                    <a:pt x="640" y="539"/>
                  </a:cubicBezTo>
                  <a:cubicBezTo>
                    <a:pt x="644" y="537"/>
                    <a:pt x="648" y="532"/>
                    <a:pt x="650" y="528"/>
                  </a:cubicBezTo>
                  <a:lnTo>
                    <a:pt x="653" y="513"/>
                  </a:lnTo>
                  <a:lnTo>
                    <a:pt x="639" y="505"/>
                  </a:lnTo>
                  <a:cubicBezTo>
                    <a:pt x="639" y="503"/>
                    <a:pt x="650" y="505"/>
                    <a:pt x="655" y="501"/>
                  </a:cubicBezTo>
                  <a:cubicBezTo>
                    <a:pt x="660" y="497"/>
                    <a:pt x="665" y="488"/>
                    <a:pt x="670" y="483"/>
                  </a:cubicBezTo>
                  <a:cubicBezTo>
                    <a:pt x="675" y="478"/>
                    <a:pt x="681" y="471"/>
                    <a:pt x="686" y="470"/>
                  </a:cubicBezTo>
                  <a:lnTo>
                    <a:pt x="703" y="476"/>
                  </a:lnTo>
                  <a:lnTo>
                    <a:pt x="718" y="494"/>
                  </a:lnTo>
                  <a:cubicBezTo>
                    <a:pt x="723" y="498"/>
                    <a:pt x="727" y="503"/>
                    <a:pt x="731" y="501"/>
                  </a:cubicBezTo>
                  <a:cubicBezTo>
                    <a:pt x="735" y="499"/>
                    <a:pt x="742" y="488"/>
                    <a:pt x="742" y="482"/>
                  </a:cubicBezTo>
                  <a:lnTo>
                    <a:pt x="728" y="466"/>
                  </a:lnTo>
                  <a:cubicBezTo>
                    <a:pt x="730" y="462"/>
                    <a:pt x="746" y="463"/>
                    <a:pt x="755" y="459"/>
                  </a:cubicBezTo>
                  <a:cubicBezTo>
                    <a:pt x="764" y="455"/>
                    <a:pt x="777" y="444"/>
                    <a:pt x="782" y="444"/>
                  </a:cubicBezTo>
                  <a:cubicBezTo>
                    <a:pt x="787" y="444"/>
                    <a:pt x="786" y="452"/>
                    <a:pt x="784" y="458"/>
                  </a:cubicBezTo>
                  <a:cubicBezTo>
                    <a:pt x="782" y="464"/>
                    <a:pt x="765" y="469"/>
                    <a:pt x="772" y="480"/>
                  </a:cubicBezTo>
                  <a:cubicBezTo>
                    <a:pt x="779" y="491"/>
                    <a:pt x="820" y="516"/>
                    <a:pt x="824" y="525"/>
                  </a:cubicBezTo>
                  <a:cubicBezTo>
                    <a:pt x="828" y="534"/>
                    <a:pt x="808" y="535"/>
                    <a:pt x="796" y="537"/>
                  </a:cubicBezTo>
                  <a:cubicBezTo>
                    <a:pt x="784" y="539"/>
                    <a:pt x="763" y="541"/>
                    <a:pt x="751" y="539"/>
                  </a:cubicBezTo>
                  <a:cubicBezTo>
                    <a:pt x="739" y="537"/>
                    <a:pt x="739" y="524"/>
                    <a:pt x="722" y="524"/>
                  </a:cubicBezTo>
                  <a:cubicBezTo>
                    <a:pt x="705" y="524"/>
                    <a:pt x="707" y="533"/>
                    <a:pt x="697" y="537"/>
                  </a:cubicBezTo>
                  <a:lnTo>
                    <a:pt x="667" y="538"/>
                  </a:lnTo>
                  <a:lnTo>
                    <a:pt x="623" y="560"/>
                  </a:lnTo>
                  <a:lnTo>
                    <a:pt x="634" y="576"/>
                  </a:lnTo>
                  <a:lnTo>
                    <a:pt x="639" y="598"/>
                  </a:lnTo>
                  <a:lnTo>
                    <a:pt x="669" y="617"/>
                  </a:lnTo>
                  <a:lnTo>
                    <a:pt x="700" y="602"/>
                  </a:lnTo>
                  <a:lnTo>
                    <a:pt x="718" y="611"/>
                  </a:lnTo>
                  <a:lnTo>
                    <a:pt x="752" y="608"/>
                  </a:lnTo>
                  <a:lnTo>
                    <a:pt x="757" y="644"/>
                  </a:lnTo>
                  <a:lnTo>
                    <a:pt x="697" y="677"/>
                  </a:lnTo>
                  <a:close/>
                </a:path>
              </a:pathLst>
            </a:custGeom>
            <a:solidFill>
              <a:srgbClr val="000000">
                <a:alpha val="9019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/>
        </p:nvSpPr>
        <p:spPr>
          <a:xfrm>
            <a:off x="2267744" y="123496"/>
            <a:ext cx="5112568" cy="641208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文化理念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62025" y="2149488"/>
            <a:ext cx="2619375" cy="2619375"/>
            <a:chOff x="962025" y="2149488"/>
            <a:chExt cx="2619375" cy="2619375"/>
          </a:xfrm>
        </p:grpSpPr>
        <p:sp>
          <p:nvSpPr>
            <p:cNvPr id="3" name="MH_Other_1"/>
            <p:cNvSpPr/>
            <p:nvPr>
              <p:custDataLst>
                <p:tags r:id="rId21"/>
              </p:custDataLst>
            </p:nvPr>
          </p:nvSpPr>
          <p:spPr>
            <a:xfrm>
              <a:off x="962025" y="2149488"/>
              <a:ext cx="2619375" cy="2619375"/>
            </a:xfrm>
            <a:prstGeom prst="ellipse">
              <a:avLst/>
            </a:prstGeom>
            <a:solidFill>
              <a:srgbClr val="F57C89"/>
            </a:solidFill>
            <a:ln w="12700" cmpd="sng">
              <a:noFill/>
            </a:ln>
            <a:effectLst>
              <a:outerShdw blurRad="50800" dist="25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5" name="MH_Title_1"/>
            <p:cNvSpPr/>
            <p:nvPr>
              <p:custDataLst>
                <p:tags r:id="rId22"/>
              </p:custDataLst>
            </p:nvPr>
          </p:nvSpPr>
          <p:spPr>
            <a:xfrm>
              <a:off x="1177923" y="2365385"/>
              <a:ext cx="2187580" cy="2187580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127000" dist="63500" dir="18900000">
                <a:prstClr val="black">
                  <a:alpha val="2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>
                  <a:solidFill>
                    <a:srgbClr val="F57C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文化</a:t>
              </a:r>
              <a:endParaRPr lang="en-US" altLang="zh-CN" sz="4000">
                <a:solidFill>
                  <a:srgbClr val="F57C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4000">
                  <a:solidFill>
                    <a:srgbClr val="F57C89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理念</a:t>
              </a:r>
              <a:endParaRPr lang="zh-CN" altLang="en-US" sz="4000" dirty="0">
                <a:solidFill>
                  <a:srgbClr val="F57C89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3805238" y="2819413"/>
            <a:ext cx="1235075" cy="1235075"/>
            <a:chOff x="3805238" y="2819413"/>
            <a:chExt cx="1235075" cy="1235075"/>
          </a:xfrm>
        </p:grpSpPr>
        <p:sp>
          <p:nvSpPr>
            <p:cNvPr id="9" name="MH_Other_5"/>
            <p:cNvSpPr/>
            <p:nvPr>
              <p:custDataLst>
                <p:tags r:id="rId19"/>
              </p:custDataLst>
            </p:nvPr>
          </p:nvSpPr>
          <p:spPr>
            <a:xfrm>
              <a:off x="3805238" y="2819413"/>
              <a:ext cx="1235075" cy="1235075"/>
            </a:xfrm>
            <a:prstGeom prst="ellipse">
              <a:avLst/>
            </a:prstGeom>
            <a:solidFill>
              <a:srgbClr val="7F7F7F"/>
            </a:solidFill>
            <a:ln w="12700" cmpd="sng">
              <a:noFill/>
            </a:ln>
            <a:effectLst>
              <a:outerShdw blurRad="50800" dist="25400" dir="81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MH_SubTitle_1"/>
            <p:cNvSpPr/>
            <p:nvPr>
              <p:custDataLst>
                <p:tags r:id="rId20"/>
              </p:custDataLst>
            </p:nvPr>
          </p:nvSpPr>
          <p:spPr>
            <a:xfrm>
              <a:off x="3891217" y="2905332"/>
              <a:ext cx="1064651" cy="1064651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信任</a:t>
              </a:r>
              <a:endParaRPr lang="zh-CN" altLang="en-US" sz="2400" b="1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3" name="MH_Desc_1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429256" y="4071942"/>
            <a:ext cx="2786081" cy="714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zh-CN" altLang="en-US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三流企业靠人治</a:t>
            </a:r>
            <a:r>
              <a:rPr lang="en-US" altLang="zh-CN" sz="28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4595813" y="1516076"/>
            <a:ext cx="1235075" cy="1235075"/>
            <a:chOff x="4595813" y="1516076"/>
            <a:chExt cx="1235075" cy="1235075"/>
          </a:xfrm>
        </p:grpSpPr>
        <p:sp>
          <p:nvSpPr>
            <p:cNvPr id="18" name="MH_Other_12"/>
            <p:cNvSpPr/>
            <p:nvPr>
              <p:custDataLst>
                <p:tags r:id="rId17"/>
              </p:custDataLst>
            </p:nvPr>
          </p:nvSpPr>
          <p:spPr>
            <a:xfrm>
              <a:off x="4595813" y="1516076"/>
              <a:ext cx="1235075" cy="1235075"/>
            </a:xfrm>
            <a:prstGeom prst="ellipse">
              <a:avLst/>
            </a:prstGeom>
            <a:solidFill>
              <a:srgbClr val="7F7F7F"/>
            </a:solidFill>
            <a:ln w="12700" cmpd="sng">
              <a:noFill/>
            </a:ln>
            <a:effectLst>
              <a:outerShdw blurRad="50800" dist="25400" dir="81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9" name="MH_SubTitle_2"/>
            <p:cNvSpPr/>
            <p:nvPr>
              <p:custDataLst>
                <p:tags r:id="rId18"/>
              </p:custDataLst>
            </p:nvPr>
          </p:nvSpPr>
          <p:spPr>
            <a:xfrm>
              <a:off x="4681528" y="1601285"/>
              <a:ext cx="1064651" cy="1064651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务实</a:t>
              </a:r>
              <a:endParaRPr lang="zh-CN" altLang="en-US" sz="2400" b="1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5984875" y="2165363"/>
            <a:ext cx="1235075" cy="1235075"/>
            <a:chOff x="5984875" y="2165363"/>
            <a:chExt cx="1235075" cy="1235075"/>
          </a:xfrm>
        </p:grpSpPr>
        <p:sp>
          <p:nvSpPr>
            <p:cNvPr id="20" name="MH_Other_13"/>
            <p:cNvSpPr/>
            <p:nvPr>
              <p:custDataLst>
                <p:tags r:id="rId15"/>
              </p:custDataLst>
            </p:nvPr>
          </p:nvSpPr>
          <p:spPr>
            <a:xfrm>
              <a:off x="5984875" y="2165363"/>
              <a:ext cx="1235075" cy="1235075"/>
            </a:xfrm>
            <a:prstGeom prst="ellipse">
              <a:avLst/>
            </a:prstGeom>
            <a:solidFill>
              <a:srgbClr val="7F7F7F"/>
            </a:solidFill>
            <a:ln w="12700" cmpd="sng">
              <a:noFill/>
            </a:ln>
            <a:effectLst>
              <a:outerShdw blurRad="50800" dist="25400" dir="8100000" algn="tr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1" name="MH_SubTitle_3"/>
            <p:cNvSpPr/>
            <p:nvPr>
              <p:custDataLst>
                <p:tags r:id="rId16"/>
              </p:custDataLst>
            </p:nvPr>
          </p:nvSpPr>
          <p:spPr>
            <a:xfrm>
              <a:off x="6069436" y="2250175"/>
              <a:ext cx="1064651" cy="1064651"/>
            </a:xfrm>
            <a:prstGeom prst="ellipse">
              <a:avLst/>
            </a:prstGeom>
            <a:solidFill>
              <a:srgbClr val="FFFFFF"/>
            </a:solidFill>
            <a:ln w="12700" cmpd="sng">
              <a:noFill/>
            </a:ln>
            <a:effectLst>
              <a:innerShdw blurRad="63500" dist="254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400" b="1">
                  <a:solidFill>
                    <a:srgbClr val="73737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执行</a:t>
              </a:r>
              <a:endParaRPr lang="zh-CN" altLang="en-US" sz="2400" b="1" dirty="0">
                <a:solidFill>
                  <a:srgbClr val="73737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146425" y="1165238"/>
            <a:ext cx="4514850" cy="4192588"/>
            <a:chOff x="3146425" y="1165238"/>
            <a:chExt cx="4514850" cy="4192588"/>
          </a:xfrm>
        </p:grpSpPr>
        <p:sp>
          <p:nvSpPr>
            <p:cNvPr id="6" name="MH_Other_2"/>
            <p:cNvSpPr/>
            <p:nvPr>
              <p:custDataLst>
                <p:tags r:id="rId4"/>
              </p:custDataLst>
            </p:nvPr>
          </p:nvSpPr>
          <p:spPr>
            <a:xfrm>
              <a:off x="5532438" y="2644788"/>
              <a:ext cx="384175" cy="384175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7" name="MH_Other_3"/>
            <p:cNvSpPr/>
            <p:nvPr>
              <p:custDataLst>
                <p:tags r:id="rId5"/>
              </p:custDataLst>
            </p:nvPr>
          </p:nvSpPr>
          <p:spPr>
            <a:xfrm>
              <a:off x="5465763" y="1165238"/>
              <a:ext cx="265112" cy="265113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8" name="MH_Other_4"/>
            <p:cNvSpPr/>
            <p:nvPr>
              <p:custDataLst>
                <p:tags r:id="rId6"/>
              </p:custDataLst>
            </p:nvPr>
          </p:nvSpPr>
          <p:spPr>
            <a:xfrm>
              <a:off x="3432175" y="2133613"/>
              <a:ext cx="565150" cy="565150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1" name="MH_Other_6"/>
            <p:cNvSpPr/>
            <p:nvPr>
              <p:custDataLst>
                <p:tags r:id="rId7"/>
              </p:custDataLst>
            </p:nvPr>
          </p:nvSpPr>
          <p:spPr>
            <a:xfrm>
              <a:off x="4213225" y="4202126"/>
              <a:ext cx="382588" cy="384175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2" name="MH_Other_7"/>
            <p:cNvSpPr/>
            <p:nvPr>
              <p:custDataLst>
                <p:tags r:id="rId8"/>
              </p:custDataLst>
            </p:nvPr>
          </p:nvSpPr>
          <p:spPr>
            <a:xfrm>
              <a:off x="3146425" y="4394213"/>
              <a:ext cx="668338" cy="668338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5" name="MH_Other_9"/>
            <p:cNvSpPr/>
            <p:nvPr>
              <p:custDataLst>
                <p:tags r:id="rId9"/>
              </p:custDataLst>
            </p:nvPr>
          </p:nvSpPr>
          <p:spPr>
            <a:xfrm>
              <a:off x="4732338" y="3940188"/>
              <a:ext cx="276225" cy="276225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6" name="MH_Other_10"/>
            <p:cNvSpPr/>
            <p:nvPr>
              <p:custDataLst>
                <p:tags r:id="rId10"/>
              </p:custDataLst>
            </p:nvPr>
          </p:nvSpPr>
          <p:spPr>
            <a:xfrm>
              <a:off x="3563938" y="5045088"/>
              <a:ext cx="314325" cy="312738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7" name="MH_Other_11"/>
            <p:cNvSpPr/>
            <p:nvPr>
              <p:custDataLst>
                <p:tags r:id="rId11"/>
              </p:custDataLst>
            </p:nvPr>
          </p:nvSpPr>
          <p:spPr>
            <a:xfrm>
              <a:off x="7337425" y="1858976"/>
              <a:ext cx="265113" cy="265112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2" name="MH_Other_14"/>
            <p:cNvSpPr/>
            <p:nvPr>
              <p:custDataLst>
                <p:tags r:id="rId12"/>
              </p:custDataLst>
            </p:nvPr>
          </p:nvSpPr>
          <p:spPr>
            <a:xfrm>
              <a:off x="7278688" y="2224101"/>
              <a:ext cx="382587" cy="384175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3" name="MH_Other_15"/>
            <p:cNvSpPr/>
            <p:nvPr>
              <p:custDataLst>
                <p:tags r:id="rId13"/>
              </p:custDataLst>
            </p:nvPr>
          </p:nvSpPr>
          <p:spPr>
            <a:xfrm>
              <a:off x="5702300" y="1336688"/>
              <a:ext cx="382588" cy="384175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24" name="MH_Other_16"/>
            <p:cNvSpPr/>
            <p:nvPr>
              <p:custDataLst>
                <p:tags r:id="rId14"/>
              </p:custDataLst>
            </p:nvPr>
          </p:nvSpPr>
          <p:spPr>
            <a:xfrm>
              <a:off x="4032250" y="2290776"/>
              <a:ext cx="276225" cy="274637"/>
            </a:xfrm>
            <a:custGeom>
              <a:avLst/>
              <a:gdLst>
                <a:gd name="connsiteX0" fmla="*/ 617537 w 1235076"/>
                <a:gd name="connsiteY0" fmla="*/ 165099 h 1235076"/>
                <a:gd name="connsiteX1" fmla="*/ 165099 w 1235076"/>
                <a:gd name="connsiteY1" fmla="*/ 617537 h 1235076"/>
                <a:gd name="connsiteX2" fmla="*/ 617537 w 1235076"/>
                <a:gd name="connsiteY2" fmla="*/ 1069975 h 1235076"/>
                <a:gd name="connsiteX3" fmla="*/ 1069975 w 1235076"/>
                <a:gd name="connsiteY3" fmla="*/ 617537 h 1235076"/>
                <a:gd name="connsiteX4" fmla="*/ 617537 w 1235076"/>
                <a:gd name="connsiteY4" fmla="*/ 165099 h 1235076"/>
                <a:gd name="connsiteX5" fmla="*/ 617538 w 1235076"/>
                <a:gd name="connsiteY5" fmla="*/ 0 h 1235076"/>
                <a:gd name="connsiteX6" fmla="*/ 1235076 w 1235076"/>
                <a:gd name="connsiteY6" fmla="*/ 617538 h 1235076"/>
                <a:gd name="connsiteX7" fmla="*/ 617538 w 1235076"/>
                <a:gd name="connsiteY7" fmla="*/ 1235076 h 1235076"/>
                <a:gd name="connsiteX8" fmla="*/ 0 w 1235076"/>
                <a:gd name="connsiteY8" fmla="*/ 617538 h 1235076"/>
                <a:gd name="connsiteX9" fmla="*/ 617538 w 1235076"/>
                <a:gd name="connsiteY9" fmla="*/ 0 h 1235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35076" h="1235076">
                  <a:moveTo>
                    <a:pt x="617537" y="165099"/>
                  </a:moveTo>
                  <a:cubicBezTo>
                    <a:pt x="367662" y="165099"/>
                    <a:pt x="165099" y="367662"/>
                    <a:pt x="165099" y="617537"/>
                  </a:cubicBezTo>
                  <a:cubicBezTo>
                    <a:pt x="165099" y="867412"/>
                    <a:pt x="367662" y="1069975"/>
                    <a:pt x="617537" y="1069975"/>
                  </a:cubicBezTo>
                  <a:cubicBezTo>
                    <a:pt x="867412" y="1069975"/>
                    <a:pt x="1069975" y="867412"/>
                    <a:pt x="1069975" y="617537"/>
                  </a:cubicBezTo>
                  <a:cubicBezTo>
                    <a:pt x="1069975" y="367662"/>
                    <a:pt x="867412" y="165099"/>
                    <a:pt x="617537" y="165099"/>
                  </a:cubicBezTo>
                  <a:close/>
                  <a:moveTo>
                    <a:pt x="617538" y="0"/>
                  </a:moveTo>
                  <a:cubicBezTo>
                    <a:pt x="958595" y="0"/>
                    <a:pt x="1235076" y="276481"/>
                    <a:pt x="1235076" y="617538"/>
                  </a:cubicBezTo>
                  <a:cubicBezTo>
                    <a:pt x="1235076" y="958595"/>
                    <a:pt x="958595" y="1235076"/>
                    <a:pt x="617538" y="1235076"/>
                  </a:cubicBezTo>
                  <a:cubicBezTo>
                    <a:pt x="276481" y="1235076"/>
                    <a:pt x="0" y="958595"/>
                    <a:pt x="0" y="617538"/>
                  </a:cubicBezTo>
                  <a:cubicBezTo>
                    <a:pt x="0" y="276481"/>
                    <a:pt x="276481" y="0"/>
                    <a:pt x="617538" y="0"/>
                  </a:cubicBezTo>
                  <a:close/>
                </a:path>
              </a:pathLst>
            </a:custGeom>
            <a:solidFill>
              <a:srgbClr val="EEEEEE"/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25" name="MH_Desc_1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71934" y="4929198"/>
            <a:ext cx="3148006" cy="642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zh-CN" altLang="en-US" sz="2800" b="1" spc="5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二流企业靠法治</a:t>
            </a:r>
            <a:endParaRPr lang="en-US" altLang="zh-CN" sz="2800" b="1" spc="5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6" name="MH_Desc_1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53084" y="5715016"/>
            <a:ext cx="3148006" cy="571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30000"/>
              </a:lnSpc>
              <a:defRPr/>
            </a:pPr>
            <a:r>
              <a:rPr lang="zh-CN" altLang="en-US" sz="2800" b="1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一流企业靠文化</a:t>
            </a:r>
            <a:endParaRPr lang="en-US" altLang="zh-CN" sz="28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14282" y="1000108"/>
            <a:ext cx="37862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bg1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文化</a:t>
            </a:r>
            <a:r>
              <a:rPr lang="zh-CN" altLang="en-US" sz="4000">
                <a:solidFill>
                  <a:srgbClr val="FFC000"/>
                </a:solidFill>
                <a:latin typeface="微软雅黑" pitchFamily="34" charset="-122"/>
                <a:ea typeface="微软雅黑" pitchFamily="34" charset="-122"/>
              </a:rPr>
              <a:t>理念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8" presetClass="entr" presetSubtype="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1"/>
      <p:bldP spid="25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1174924"/>
  <p:tag name="MH_LIBRARY" val="CONTENTS"/>
  <p:tag name="MH_TYPE" val="OTHERS"/>
  <p:tag name="ID" val="5535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1174924"/>
  <p:tag name="MH_LIBRARY" val="CONTENTS"/>
  <p:tag name="MH_TYPE" val="NUMBER"/>
  <p:tag name="ID" val="553519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直接连接符 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直接连接符 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椭圆 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椭圆 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文本框 1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文本框 1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70928152112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52112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52112"/>
  <p:tag name="MH_LIBRARY" val="GRAPHIC"/>
  <p:tag name="MH_TYPE" val="SubTitle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1174924"/>
  <p:tag name="MH_LIBRARY" val="CONTENTS"/>
  <p:tag name="MH_TYPE" val="OTHERS"/>
  <p:tag name="ID" val="553519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52112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52112"/>
  <p:tag name="MH_LIBRARY" val="GRAPHIC"/>
  <p:tag name="MH_TYPE" val="Picture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直接连接符 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直接连接符 6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椭圆 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椭圆 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文本框 1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文本框 1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Desc"/>
  <p:tag name="MH_ORDER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Desc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1174924"/>
  <p:tag name="MH_LIBRARY" val="CONTENTS"/>
  <p:tag name="MH_TYPE" val="ENTRY"/>
  <p:tag name="ID" val="553519"/>
  <p:tag name="MH_ORDER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Desc"/>
  <p:tag name="MH_ORDER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1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1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1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1174924"/>
  <p:tag name="MH_LIBRARY" val="CONTENTS"/>
  <p:tag name="MH_TYPE" val="NUMBER"/>
  <p:tag name="ID" val="553519"/>
  <p:tag name="MH_ORDER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1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1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1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SubTitle"/>
  <p:tag name="MH_ORDER" val="3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1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SubTitle"/>
  <p:tag name="MH_ORDER" val="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SubTitle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Other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4722"/>
  <p:tag name="MH_LIBRARY" val="GRAPHIC"/>
  <p:tag name="MH_TYPE" val="Title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1174924"/>
  <p:tag name="MH_LIBRARY" val="CONTENTS"/>
  <p:tag name="MH_TYPE" val="ENTRY"/>
  <p:tag name="ID" val="553519"/>
  <p:tag name="MH_ORDER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直接连接符 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直接连接符 6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椭圆 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椭圆 7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文本框 1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文本框 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202751"/>
  <p:tag name="MH_LIBRARY" val="GRAPHIC"/>
  <p:tag name="MH_TYPE" val="Other"/>
  <p:tag name="MH_ORDER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202751"/>
  <p:tag name="MH_LIBRARY" val="GRAPHIC"/>
  <p:tag name="MH_TYPE" val="Other"/>
  <p:tag name="MH_ORDER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202751"/>
  <p:tag name="MH_LIBRARY" val="GRAPHIC"/>
  <p:tag name="MH_TYPE" val="Other"/>
  <p:tag name="MH_ORDER" val="3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202751"/>
  <p:tag name="MH_LIBRARY" val="GRAPHIC"/>
  <p:tag name="MH_TYPE" val="Other"/>
  <p:tag name="MH_ORDER" val="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1174924"/>
  <p:tag name="MH_LIBRARY" val="CONTENTS"/>
  <p:tag name="MH_TYPE" val="NUMBER"/>
  <p:tag name="ID" val="553519"/>
  <p:tag name="MH_ORDER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202751"/>
  <p:tag name="MH_LIBRARY" val="GRAPHIC"/>
  <p:tag name="MH_TYPE" val="Other"/>
  <p:tag name="MH_ORDER" val="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202751"/>
  <p:tag name="MH_LIBRARY" val="GRAPHIC"/>
  <p:tag name="MH_TYPE" val="SubTitle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SubTitle"/>
  <p:tag name="MH_ORDER" val="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Text"/>
  <p:tag name="MH_ORDER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Other"/>
  <p:tag name="MH_ORDER" val="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SubTitle"/>
  <p:tag name="MH_ORDER" val="2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Text"/>
  <p:tag name="MH_ORDER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Other"/>
  <p:tag name="MH_ORDER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SubTitle"/>
  <p:tag name="MH_ORDER" val="3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Text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1174924"/>
  <p:tag name="MH_LIBRARY" val="CONTENTS"/>
  <p:tag name="MH_TYPE" val="ENTRY"/>
  <p:tag name="ID" val="553519"/>
  <p:tag name="MH_ORDER" val="2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Other"/>
  <p:tag name="MH_ORDER" val="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SubTitle"/>
  <p:tag name="MH_ORDER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Text"/>
  <p:tag name="MH_ORDER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9114907"/>
  <p:tag name="MH_LIBRARY" val="GRAPHIC"/>
  <p:tag name="MH_TYPE" val="Other"/>
  <p:tag name="MH_ORDER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直接连接符 4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直接连接符 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椭圆 8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椭圆 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文本框 1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928180354"/>
  <p:tag name="MH_LIBRARY" val="GRAPHIC"/>
  <p:tag name="MH_ORDER" val="文本框 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1174924"/>
  <p:tag name="MH_LIBRARY" val="CONTENTS"/>
  <p:tag name="MH_TYPE" val="NUMBER"/>
  <p:tag name="ID" val="553519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4103452"/>
  <p:tag name="MH_LIBRARY" val="GRAPHIC"/>
  <p:tag name="MH_TYPE" val="Other"/>
  <p:tag name="MH_ORDER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4103452"/>
  <p:tag name="MH_LIBRARY" val="GRAPHIC"/>
  <p:tag name="MH_TYPE" val="SubTitle"/>
  <p:tag name="MH_ORDER" val="3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4103452"/>
  <p:tag name="MH_LIBRARY" val="GRAPHIC"/>
  <p:tag name="MH_TYPE" val="SubTitle"/>
  <p:tag name="MH_ORDER" val="4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4103452"/>
  <p:tag name="MH_LIBRARY" val="GRAPHIC"/>
  <p:tag name="MH_TYPE" val="SubTitle"/>
  <p:tag name="MH_ORDER" val="2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614103452"/>
  <p:tag name="MH_LIBRARY" val="GRAPHIC"/>
  <p:tag name="MH_TYPE" val="Sub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311174924"/>
  <p:tag name="MH_LIBRARY" val="CONTENTS"/>
  <p:tag name="MH_TYPE" val="ENTRY"/>
  <p:tag name="ID" val="553519"/>
  <p:tag name="MH_ORDER" val="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暗香扑面">
      <a:fillStyleLst>
        <a:solidFill>
          <a:schemeClr val="phClr"/>
        </a:solidFill>
        <a:gradFill rotWithShape="1">
          <a:gsLst>
            <a:gs pos="0">
              <a:schemeClr val="phClr">
                <a:tint val="98000"/>
                <a:satMod val="220000"/>
              </a:schemeClr>
            </a:gs>
            <a:gs pos="31000">
              <a:schemeClr val="phClr">
                <a:tint val="30000"/>
                <a:satMod val="150000"/>
              </a:schemeClr>
            </a:gs>
            <a:gs pos="91000">
              <a:schemeClr val="phClr">
                <a:tint val="96000"/>
              </a:schemeClr>
            </a:gs>
          </a:gsLst>
          <a:path path="circle">
            <a:fillToRect l="50000" t="150000" r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28000"/>
                <a:satMod val="100000"/>
              </a:schemeClr>
              <a:schemeClr val="phClr">
                <a:tint val="100000"/>
                <a:satMod val="200000"/>
              </a:schemeClr>
            </a:duotone>
          </a:blip>
          <a:tile tx="0" ty="0" sx="80000" sy="8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10000"/>
              </a:schemeClr>
            </a:glow>
          </a:effectLst>
        </a:effectStyle>
        <a:effectStyle>
          <a:effectLst>
            <a:outerShdw blurRad="34925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9525" prstMaterial="dkEdge">
            <a:bevelT w="12000" h="24150"/>
            <a:contourClr>
              <a:schemeClr val="phClr">
                <a:satMod val="110000"/>
              </a:schemeClr>
            </a:contourClr>
          </a:sp3d>
        </a:effectStyle>
        <a:effectStyle>
          <a:effectLst>
            <a:outerShdw blurRad="50800" dist="31750" dir="5400000" algn="tl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flood" dir="t">
              <a:rot lat="0" lon="0" rev="5400000"/>
            </a:lightRig>
          </a:scene3d>
          <a:sp3d contourW="18700" prstMaterial="dkEdge">
            <a:bevelT w="44450" h="80600"/>
            <a:contourClr>
              <a:schemeClr val="phClr"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A000120150407A29PPBG</Template>
  <TotalTime>1934</TotalTime>
  <Words>832</Words>
  <Application>Microsoft Office PowerPoint</Application>
  <PresentationFormat>全屏显示(4:3)</PresentationFormat>
  <Paragraphs>238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33" baseType="lpstr">
      <vt:lpstr>Malgun Gothic</vt:lpstr>
      <vt:lpstr>黑体</vt:lpstr>
      <vt:lpstr>华文仿宋</vt:lpstr>
      <vt:lpstr>华文黑体</vt:lpstr>
      <vt:lpstr>宋体</vt:lpstr>
      <vt:lpstr>微软雅黑</vt:lpstr>
      <vt:lpstr>Arial</vt:lpstr>
      <vt:lpstr>Arial Black</vt:lpstr>
      <vt:lpstr>Calibri</vt:lpstr>
      <vt:lpstr>Impact</vt:lpstr>
      <vt:lpstr>Tahoma</vt:lpstr>
      <vt:lpstr>Times New Roman</vt:lpstr>
      <vt:lpstr>Office 主题</vt:lpstr>
      <vt:lpstr>亿和控股2019届校招宣讲会</vt:lpstr>
      <vt:lpstr>PowerPoint 演示文稿</vt:lpstr>
      <vt:lpstr>PowerPoint 演示文稿</vt:lpstr>
      <vt:lpstr>PowerPoint 演示文稿</vt:lpstr>
      <vt:lpstr>组织架构</vt:lpstr>
      <vt:lpstr>产业分布</vt:lpstr>
      <vt:lpstr>亿和战略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招聘岗位</vt:lpstr>
      <vt:lpstr>联络方式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Alpha</dc:creator>
  <cp:lastModifiedBy>贺兵</cp:lastModifiedBy>
  <cp:revision>263</cp:revision>
  <dcterms:created xsi:type="dcterms:W3CDTF">2015-01-17T07:59:00Z</dcterms:created>
  <dcterms:modified xsi:type="dcterms:W3CDTF">2019-04-02T09:50:49Z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2052-10.1.0.6382</vt:lpwstr>
  </property>
</Properties>
</file>